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720" r:id="rId2"/>
  </p:sldMasterIdLst>
  <p:notesMasterIdLst>
    <p:notesMasterId r:id="rId23"/>
  </p:notesMasterIdLst>
  <p:handoutMasterIdLst>
    <p:handoutMasterId r:id="rId24"/>
  </p:handoutMasterIdLst>
  <p:sldIdLst>
    <p:sldId id="256" r:id="rId3"/>
    <p:sldId id="260" r:id="rId4"/>
    <p:sldId id="325" r:id="rId5"/>
    <p:sldId id="380" r:id="rId6"/>
    <p:sldId id="381" r:id="rId7"/>
    <p:sldId id="385" r:id="rId8"/>
    <p:sldId id="386" r:id="rId9"/>
    <p:sldId id="387" r:id="rId10"/>
    <p:sldId id="388" r:id="rId11"/>
    <p:sldId id="382" r:id="rId12"/>
    <p:sldId id="390" r:id="rId13"/>
    <p:sldId id="392" r:id="rId14"/>
    <p:sldId id="393" r:id="rId15"/>
    <p:sldId id="394" r:id="rId16"/>
    <p:sldId id="397" r:id="rId17"/>
    <p:sldId id="400" r:id="rId18"/>
    <p:sldId id="401" r:id="rId19"/>
    <p:sldId id="398" r:id="rId20"/>
    <p:sldId id="396" r:id="rId21"/>
    <p:sldId id="320" r:id="rId22"/>
  </p:sldIdLst>
  <p:sldSz cx="9144000" cy="5143500" type="screen16x9"/>
  <p:notesSz cx="6858000" cy="9144000"/>
  <p:embeddedFontLst>
    <p:embeddedFont>
      <p:font typeface="UOC Sans Bold" panose="02000000000000000000" pitchFamily="2" charset="0"/>
      <p:regular r:id="rId25"/>
    </p:embeddedFont>
    <p:embeddedFont>
      <p:font typeface="UOC Sans" panose="02000503060000020004" pitchFamily="50"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UOC Serif" panose="00000500000000000000" pitchFamily="50" charset="0"/>
      <p:regular r:id="rId38"/>
      <p:bold r:id="rId39"/>
      <p:italic r:id="rId40"/>
      <p:boldItalic r:id="rId41"/>
    </p:embeddedFont>
    <p:embeddedFont>
      <p:font typeface="UOC Sans Regular" panose="02000000000000000000" pitchFamily="2" charset="0"/>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8"/>
    <a:srgbClr val="CCCCCC"/>
    <a:srgbClr val="646464"/>
    <a:srgbClr val="C2FCFF"/>
    <a:srgbClr val="73EDFF"/>
    <a:srgbClr val="5EFDFF"/>
    <a:srgbClr val="02006A"/>
    <a:srgbClr val="D9D9EB"/>
    <a:srgbClr val="DEC0B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92"/>
  </p:normalViewPr>
  <p:slideViewPr>
    <p:cSldViewPr snapToGrid="0" snapToObjects="1">
      <p:cViewPr varScale="1">
        <p:scale>
          <a:sx n="158" d="100"/>
          <a:sy n="158" d="100"/>
        </p:scale>
        <p:origin x="124"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3192"/>
    </p:cViewPr>
  </p:sorterViewPr>
  <p:notesViewPr>
    <p:cSldViewPr snapToGrid="0" snapToObjects="1">
      <p:cViewPr varScale="1">
        <p:scale>
          <a:sx n="116" d="100"/>
          <a:sy n="116" d="100"/>
        </p:scale>
        <p:origin x="30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UOC Sans"/>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AB0290-F4D3-6A42-918B-F896F68632ED}" type="datetimeFigureOut">
              <a:rPr lang="en-US" smtClean="0">
                <a:latin typeface="UOC Sans"/>
              </a:rPr>
              <a:t>7/1/2021</a:t>
            </a:fld>
            <a:endParaRPr lang="en-US" dirty="0">
              <a:latin typeface="UOC Sans"/>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UOC Sans"/>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4414DB-4734-8046-8380-9360FB62B2C5}" type="slidenum">
              <a:rPr lang="en-US" smtClean="0">
                <a:latin typeface="UOC Sans"/>
              </a:rPr>
              <a:t>‹#›</a:t>
            </a:fld>
            <a:endParaRPr lang="en-US" dirty="0">
              <a:latin typeface="UOC Sans"/>
            </a:endParaRPr>
          </a:p>
        </p:txBody>
      </p:sp>
    </p:spTree>
    <p:extLst>
      <p:ext uri="{BB962C8B-B14F-4D97-AF65-F5344CB8AC3E}">
        <p14:creationId xmlns:p14="http://schemas.microsoft.com/office/powerpoint/2010/main" val="2886429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UOC Sans"/>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UOC Sans"/>
              </a:defRPr>
            </a:lvl1pPr>
          </a:lstStyle>
          <a:p>
            <a:fld id="{AB33311E-FA67-DE41-8FCF-DBD7A22D61F8}" type="datetimeFigureOut">
              <a:rPr lang="en-US" smtClean="0"/>
              <a:pPr/>
              <a:t>7/1/2021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UOC Sans"/>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UOC Sans"/>
              </a:defRPr>
            </a:lvl1pPr>
          </a:lstStyle>
          <a:p>
            <a:fld id="{F05660BF-5C3D-474A-B823-76273AD363B0}" type="slidenum">
              <a:rPr lang="en-US" smtClean="0"/>
              <a:pPr/>
              <a:t>‹#›</a:t>
            </a:fld>
            <a:endParaRPr lang="en-US" dirty="0"/>
          </a:p>
        </p:txBody>
      </p:sp>
    </p:spTree>
    <p:extLst>
      <p:ext uri="{BB962C8B-B14F-4D97-AF65-F5344CB8AC3E}">
        <p14:creationId xmlns:p14="http://schemas.microsoft.com/office/powerpoint/2010/main" val="39263299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UOC Sans"/>
        <a:ea typeface="+mn-ea"/>
        <a:cs typeface="+mn-cs"/>
      </a:defRPr>
    </a:lvl1pPr>
    <a:lvl2pPr marL="457200" algn="l" defTabSz="457200" rtl="0" eaLnBrk="1" latinLnBrk="0" hangingPunct="1">
      <a:defRPr sz="1200" kern="1200">
        <a:solidFill>
          <a:schemeClr val="tx1"/>
        </a:solidFill>
        <a:latin typeface="UOC Sans"/>
        <a:ea typeface="+mn-ea"/>
        <a:cs typeface="+mn-cs"/>
      </a:defRPr>
    </a:lvl2pPr>
    <a:lvl3pPr marL="914400" algn="l" defTabSz="457200" rtl="0" eaLnBrk="1" latinLnBrk="0" hangingPunct="1">
      <a:defRPr sz="1200" kern="1200">
        <a:solidFill>
          <a:schemeClr val="tx1"/>
        </a:solidFill>
        <a:latin typeface="UOC Sans"/>
        <a:ea typeface="+mn-ea"/>
        <a:cs typeface="+mn-cs"/>
      </a:defRPr>
    </a:lvl3pPr>
    <a:lvl4pPr marL="1371600" algn="l" defTabSz="457200" rtl="0" eaLnBrk="1" latinLnBrk="0" hangingPunct="1">
      <a:defRPr sz="1200" kern="1200">
        <a:solidFill>
          <a:schemeClr val="tx1"/>
        </a:solidFill>
        <a:latin typeface="UOC Sans"/>
        <a:ea typeface="+mn-ea"/>
        <a:cs typeface="+mn-cs"/>
      </a:defRPr>
    </a:lvl4pPr>
    <a:lvl5pPr marL="1828800" algn="l" defTabSz="457200" rtl="0" eaLnBrk="1" latinLnBrk="0" hangingPunct="1">
      <a:defRPr sz="1200" kern="1200">
        <a:solidFill>
          <a:schemeClr val="tx1"/>
        </a:solidFill>
        <a:latin typeface="UOC San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660BF-5C3D-474A-B823-76273AD363B0}" type="slidenum">
              <a:rPr lang="en-US" smtClean="0"/>
              <a:t>1</a:t>
            </a:fld>
            <a:endParaRPr lang="en-US" dirty="0"/>
          </a:p>
        </p:txBody>
      </p:sp>
    </p:spTree>
    <p:extLst>
      <p:ext uri="{BB962C8B-B14F-4D97-AF65-F5344CB8AC3E}">
        <p14:creationId xmlns:p14="http://schemas.microsoft.com/office/powerpoint/2010/main" val="2255883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638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082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205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673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91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54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77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749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173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90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651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9161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Users/evilabe/Desktop/Recurso%2021.png" TargetMode="Externa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uoc.edu" TargetMode="External"/><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A">
    <p:bg>
      <p:bgPr>
        <a:solidFill>
          <a:srgbClr val="73ED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7675" y="536500"/>
            <a:ext cx="3467656" cy="1749500"/>
          </a:xfrm>
          <a:prstGeom prst="rect">
            <a:avLst/>
          </a:prstGeom>
        </p:spPr>
        <p:txBody>
          <a:bodyPr lIns="0" tIns="0" rIns="0" bIns="0" anchor="t" anchorCtr="0">
            <a:normAutofit/>
          </a:bodyPr>
          <a:lstStyle>
            <a:lvl1pPr algn="l">
              <a:lnSpc>
                <a:spcPts val="4500"/>
              </a:lnSpc>
              <a:defRPr sz="4800" b="1">
                <a:solidFill>
                  <a:srgbClr val="000078"/>
                </a:solidFill>
                <a:latin typeface="UOC Sans"/>
                <a:cs typeface="UOC Sans"/>
              </a:defRPr>
            </a:lvl1pPr>
          </a:lstStyle>
          <a:p>
            <a:r>
              <a:rPr lang="es-ES_tradnl" dirty="0"/>
              <a:t>T</a:t>
            </a:r>
            <a:r>
              <a:rPr lang="en-US" dirty="0" err="1"/>
              <a:t>í</a:t>
            </a:r>
            <a:r>
              <a:rPr lang="es-ES_tradnl" dirty="0"/>
              <a:t>tol de la</a:t>
            </a:r>
            <a:br>
              <a:rPr lang="es-ES_tradnl" dirty="0"/>
            </a:br>
            <a:r>
              <a:rPr lang="es-ES_tradnl" dirty="0" err="1"/>
              <a:t>presentació</a:t>
            </a:r>
            <a:endParaRPr lang="en-US" dirty="0"/>
          </a:p>
        </p:txBody>
      </p:sp>
      <p:sp>
        <p:nvSpPr>
          <p:cNvPr id="3" name="Subtitle 2"/>
          <p:cNvSpPr>
            <a:spLocks noGrp="1"/>
          </p:cNvSpPr>
          <p:nvPr>
            <p:ph type="subTitle" idx="1" hasCustomPrompt="1"/>
          </p:nvPr>
        </p:nvSpPr>
        <p:spPr>
          <a:xfrm>
            <a:off x="517674" y="2513639"/>
            <a:ext cx="3467657" cy="1314450"/>
          </a:xfrm>
          <a:prstGeom prst="rect">
            <a:avLst/>
          </a:prstGeom>
        </p:spPr>
        <p:txBody>
          <a:bodyPr lIns="0" tIns="0" rIns="0" bIns="0">
            <a:normAutofit/>
          </a:bodyPr>
          <a:lstStyle>
            <a:lvl1pPr marL="0" indent="0" algn="l">
              <a:lnSpc>
                <a:spcPct val="90000"/>
              </a:lnSpc>
              <a:buNone/>
              <a:defRPr sz="1800">
                <a:solidFill>
                  <a:srgbClr val="000078"/>
                </a:solidFill>
                <a:latin typeface="UOC Serif"/>
                <a:cs typeface="UOC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Autor i </a:t>
            </a:r>
            <a:r>
              <a:rPr lang="es-ES_tradnl" dirty="0" err="1"/>
              <a:t>cognom</a:t>
            </a:r>
            <a:r>
              <a:rPr lang="es-ES_tradnl" dirty="0"/>
              <a:t>,</a:t>
            </a:r>
            <a:br>
              <a:rPr lang="es-ES_tradnl" dirty="0"/>
            </a:br>
            <a:r>
              <a:rPr lang="es-ES_tradnl" dirty="0" err="1"/>
              <a:t>Càrrec</a:t>
            </a:r>
            <a:r>
              <a:rPr lang="es-ES_tradnl" dirty="0"/>
              <a:t>, </a:t>
            </a:r>
            <a:r>
              <a:rPr lang="es-ES_tradnl" dirty="0" err="1"/>
              <a:t>àrea</a:t>
            </a:r>
            <a:r>
              <a:rPr lang="mr-IN" dirty="0"/>
              <a:t>…</a:t>
            </a:r>
            <a:endParaRPr lang="en-US" dirty="0"/>
          </a:p>
        </p:txBody>
      </p:sp>
      <p:pic>
        <p:nvPicPr>
          <p:cNvPr id="7" name="Picture 6"/>
          <p:cNvPicPr>
            <a:picLocks noChangeAspect="1"/>
          </p:cNvPicPr>
          <p:nvPr userDrawn="1"/>
        </p:nvPicPr>
        <p:blipFill>
          <a:blip r:embed="rId2"/>
          <a:stretch>
            <a:fillRect/>
          </a:stretch>
        </p:blipFill>
        <p:spPr>
          <a:xfrm>
            <a:off x="6143929" y="-13266"/>
            <a:ext cx="3022600" cy="2108200"/>
          </a:xfrm>
          <a:prstGeom prst="rect">
            <a:avLst/>
          </a:prstGeom>
        </p:spPr>
      </p:pic>
      <p:pic>
        <p:nvPicPr>
          <p:cNvPr id="8" name="Picture 7"/>
          <p:cNvPicPr>
            <a:picLocks noChangeAspect="1"/>
          </p:cNvPicPr>
          <p:nvPr userDrawn="1"/>
        </p:nvPicPr>
        <p:blipFill>
          <a:blip r:embed="rId3"/>
          <a:stretch>
            <a:fillRect/>
          </a:stretch>
        </p:blipFill>
        <p:spPr>
          <a:xfrm>
            <a:off x="517673" y="4192486"/>
            <a:ext cx="1474993" cy="365975"/>
          </a:xfrm>
          <a:prstGeom prst="rect">
            <a:avLst/>
          </a:prstGeom>
        </p:spPr>
      </p:pic>
      <p:cxnSp>
        <p:nvCxnSpPr>
          <p:cNvPr id="14" name="Straight Connector 9"/>
          <p:cNvCxnSpPr/>
          <p:nvPr userDrawn="1"/>
        </p:nvCxnSpPr>
        <p:spPr>
          <a:xfrm>
            <a:off x="517674" y="448000"/>
            <a:ext cx="3467657"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9"/>
          <p:cNvCxnSpPr/>
          <p:nvPr userDrawn="1"/>
        </p:nvCxnSpPr>
        <p:spPr>
          <a:xfrm>
            <a:off x="517674" y="4138202"/>
            <a:ext cx="3467657"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9"/>
          <p:cNvCxnSpPr/>
          <p:nvPr userDrawn="1"/>
        </p:nvCxnSpPr>
        <p:spPr>
          <a:xfrm>
            <a:off x="517674" y="4770702"/>
            <a:ext cx="3467657"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702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a B">
    <p:bg>
      <p:bgPr>
        <a:solidFill>
          <a:srgbClr val="000078"/>
        </a:solidFill>
        <a:effectLst/>
      </p:bgPr>
    </p:bg>
    <p:spTree>
      <p:nvGrpSpPr>
        <p:cNvPr id="1" name=""/>
        <p:cNvGrpSpPr/>
        <p:nvPr/>
      </p:nvGrpSpPr>
      <p:grpSpPr>
        <a:xfrm>
          <a:off x="0" y="0"/>
          <a:ext cx="0" cy="0"/>
          <a:chOff x="0" y="0"/>
          <a:chExt cx="0" cy="0"/>
        </a:xfrm>
      </p:grpSpPr>
      <p:sp>
        <p:nvSpPr>
          <p:cNvPr id="13" name="Text Placeholder 10"/>
          <p:cNvSpPr>
            <a:spLocks noGrp="1"/>
          </p:cNvSpPr>
          <p:nvPr>
            <p:ph type="body" sz="quarter" idx="12" hasCustomPrompt="1"/>
          </p:nvPr>
        </p:nvSpPr>
        <p:spPr>
          <a:xfrm>
            <a:off x="504001" y="504001"/>
            <a:ext cx="6973506" cy="1838938"/>
          </a:xfrm>
          <a:prstGeom prst="rect">
            <a:avLst/>
          </a:prstGeom>
        </p:spPr>
        <p:txBody>
          <a:bodyPr lIns="0" tIns="0" rIns="0" bIns="0">
            <a:noAutofit/>
          </a:bodyPr>
          <a:lstStyle>
            <a:lvl1pPr marL="0" indent="0">
              <a:lnSpc>
                <a:spcPct val="90000"/>
              </a:lnSpc>
              <a:spcBef>
                <a:spcPts val="0"/>
              </a:spcBef>
              <a:buNone/>
              <a:defRPr sz="4200" b="1" i="0" baseline="0">
                <a:solidFill>
                  <a:schemeClr val="bg1"/>
                </a:solidFill>
                <a:latin typeface="UOC Serif"/>
                <a:cs typeface="UOC Serif"/>
              </a:defRPr>
            </a:lvl1pPr>
          </a:lstStyle>
          <a:p>
            <a:pPr lvl="0"/>
            <a:r>
              <a:rPr lang="es-ES_tradnl" dirty="0"/>
              <a:t>“Aquí </a:t>
            </a:r>
            <a:r>
              <a:rPr lang="es-ES_tradnl" dirty="0" err="1"/>
              <a:t>podeu</a:t>
            </a:r>
            <a:r>
              <a:rPr lang="es-ES_tradnl" dirty="0"/>
              <a:t> posar el </a:t>
            </a:r>
            <a:r>
              <a:rPr lang="es-ES_tradnl" dirty="0" err="1"/>
              <a:t>text</a:t>
            </a:r>
            <a:r>
              <a:rPr lang="es-ES_tradnl" dirty="0"/>
              <a:t/>
            </a:r>
            <a:br>
              <a:rPr lang="es-ES_tradnl" dirty="0"/>
            </a:br>
            <a:r>
              <a:rPr lang="es-ES_tradnl" dirty="0"/>
              <a:t>de la cita o un </a:t>
            </a:r>
            <a:r>
              <a:rPr lang="es-ES_tradnl" dirty="0" err="1"/>
              <a:t>destacat</a:t>
            </a:r>
            <a:r>
              <a:rPr lang="mr-IN" dirty="0"/>
              <a:t>…</a:t>
            </a:r>
            <a:r>
              <a:rPr lang="es-ES_tradnl" dirty="0"/>
              <a:t/>
            </a:r>
            <a:br>
              <a:rPr lang="es-ES_tradnl" dirty="0"/>
            </a:br>
            <a:r>
              <a:rPr lang="es-ES_tradnl" dirty="0"/>
              <a:t>Aquí </a:t>
            </a:r>
            <a:r>
              <a:rPr lang="es-ES_tradnl" dirty="0" err="1"/>
              <a:t>podeu</a:t>
            </a:r>
            <a:r>
              <a:rPr lang="es-ES_tradnl" dirty="0"/>
              <a:t> posar</a:t>
            </a:r>
            <a:r>
              <a:rPr lang="mr-IN" dirty="0"/>
              <a:t>…</a:t>
            </a:r>
            <a:r>
              <a:rPr lang="es-ES_tradnl" dirty="0"/>
              <a:t>”</a:t>
            </a:r>
          </a:p>
        </p:txBody>
      </p:sp>
      <p:sp>
        <p:nvSpPr>
          <p:cNvPr id="16" name="Text Placeholder 10"/>
          <p:cNvSpPr>
            <a:spLocks noGrp="1"/>
          </p:cNvSpPr>
          <p:nvPr>
            <p:ph type="body" sz="quarter" idx="13" hasCustomPrompt="1"/>
          </p:nvPr>
        </p:nvSpPr>
        <p:spPr>
          <a:xfrm>
            <a:off x="504001" y="2508100"/>
            <a:ext cx="4860120" cy="1090046"/>
          </a:xfrm>
          <a:prstGeom prst="rect">
            <a:avLst/>
          </a:prstGeom>
        </p:spPr>
        <p:txBody>
          <a:bodyPr lIns="0" tIns="0" rIns="0" bIns="0">
            <a:noAutofit/>
          </a:bodyPr>
          <a:lstStyle>
            <a:lvl1pPr marL="0" marR="0" indent="0" algn="l" defTabSz="457200" rtl="0" eaLnBrk="1" fontAlgn="auto" latinLnBrk="0" hangingPunct="1">
              <a:lnSpc>
                <a:spcPts val="2200"/>
              </a:lnSpc>
              <a:spcBef>
                <a:spcPts val="0"/>
              </a:spcBef>
              <a:spcAft>
                <a:spcPts val="0"/>
              </a:spcAft>
              <a:buClrTx/>
              <a:buSzTx/>
              <a:buFont typeface="Arial"/>
              <a:buNone/>
              <a:tabLst/>
              <a:defRPr sz="1800" b="0" i="0" baseline="0">
                <a:solidFill>
                  <a:schemeClr val="bg2"/>
                </a:solidFill>
                <a:latin typeface="UOC Sans"/>
                <a:cs typeface="UOC Sans"/>
              </a:defRPr>
            </a:lvl1pPr>
          </a:lstStyle>
          <a:p>
            <a:pPr lvl="0"/>
            <a:r>
              <a:rPr lang="es-ES_tradnl" dirty="0" err="1"/>
              <a:t>Nom</a:t>
            </a:r>
            <a:r>
              <a:rPr lang="es-ES_tradnl" dirty="0"/>
              <a:t> de </a:t>
            </a:r>
            <a:r>
              <a:rPr lang="es-ES_tradnl" dirty="0" err="1"/>
              <a:t>l’autoro</a:t>
            </a:r>
            <a:r>
              <a:rPr lang="es-ES_tradnl" dirty="0"/>
              <a:t> </a:t>
            </a:r>
            <a:r>
              <a:rPr lang="es-ES_tradnl" dirty="0" err="1"/>
              <a:t>info</a:t>
            </a:r>
            <a:r>
              <a:rPr lang="es-ES_tradnl" dirty="0"/>
              <a:t> secundaria</a:t>
            </a:r>
          </a:p>
        </p:txBody>
      </p:sp>
      <p:pic>
        <p:nvPicPr>
          <p:cNvPr id="5" name="Recurso 21.png" descr="/Users/evilabe/Desktop/Recurso 21.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7192758" y="3286677"/>
            <a:ext cx="1661485" cy="1607010"/>
          </a:xfrm>
          <a:prstGeom prst="rect">
            <a:avLst/>
          </a:prstGeom>
        </p:spPr>
      </p:pic>
    </p:spTree>
    <p:extLst>
      <p:ext uri="{BB962C8B-B14F-4D97-AF65-F5344CB8AC3E}">
        <p14:creationId xmlns:p14="http://schemas.microsoft.com/office/powerpoint/2010/main" val="344977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 C">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9773" y="-44885"/>
            <a:ext cx="9270747" cy="5278171"/>
          </a:xfrm>
          <a:prstGeom prst="rect">
            <a:avLst/>
          </a:prstGeom>
        </p:spPr>
        <p:txBody>
          <a:bodyPr>
            <a:normAutofit/>
          </a:bodyPr>
          <a:lstStyle>
            <a:lvl1pPr marL="0" indent="0" algn="ctr">
              <a:lnSpc>
                <a:spcPct val="300000"/>
              </a:lnSpc>
              <a:buNone/>
              <a:defRPr sz="1400" baseline="0">
                <a:solidFill>
                  <a:schemeClr val="bg1"/>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
        <p:nvSpPr>
          <p:cNvPr id="5" name="Text Placeholder 10"/>
          <p:cNvSpPr>
            <a:spLocks noGrp="1"/>
          </p:cNvSpPr>
          <p:nvPr>
            <p:ph type="body" sz="quarter" idx="12" hasCustomPrompt="1"/>
          </p:nvPr>
        </p:nvSpPr>
        <p:spPr>
          <a:xfrm>
            <a:off x="4608159" y="1328042"/>
            <a:ext cx="4323032" cy="1941104"/>
          </a:xfrm>
          <a:prstGeom prst="rect">
            <a:avLst/>
          </a:prstGeo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900" b="0" i="0" baseline="0">
                <a:solidFill>
                  <a:schemeClr val="bg1"/>
                </a:solidFill>
                <a:latin typeface="UOC Serif"/>
                <a:cs typeface="UOC Serif"/>
              </a:defRPr>
            </a:lvl1pPr>
          </a:lstStyle>
          <a:p>
            <a:r>
              <a:rPr lang="en-US" sz="3000" dirty="0"/>
              <a:t>“</a:t>
            </a:r>
            <a:r>
              <a:rPr lang="en-US" sz="3000" dirty="0" err="1"/>
              <a:t>Podem</a:t>
            </a:r>
            <a:r>
              <a:rPr lang="en-US" sz="3000" dirty="0"/>
              <a:t> </a:t>
            </a:r>
            <a:r>
              <a:rPr lang="en-US" sz="3000" dirty="0" err="1"/>
              <a:t>posar</a:t>
            </a:r>
            <a:r>
              <a:rPr lang="en-US" sz="3000" dirty="0"/>
              <a:t> </a:t>
            </a:r>
            <a:r>
              <a:rPr lang="en-US" sz="3000" dirty="0" err="1"/>
              <a:t>una</a:t>
            </a:r>
            <a:r>
              <a:rPr lang="en-US" sz="3000" dirty="0"/>
              <a:t> </a:t>
            </a:r>
            <a:r>
              <a:rPr lang="en-US" sz="3000" dirty="0" err="1"/>
              <a:t>imatge</a:t>
            </a:r>
            <a:r>
              <a:rPr lang="en-US" sz="3000" dirty="0"/>
              <a:t> de </a:t>
            </a:r>
            <a:r>
              <a:rPr lang="en-US" sz="3000" dirty="0" err="1"/>
              <a:t>fons</a:t>
            </a:r>
            <a:r>
              <a:rPr lang="en-US" sz="3000" dirty="0"/>
              <a:t> per </a:t>
            </a:r>
            <a:r>
              <a:rPr lang="en-US" sz="3000" dirty="0" err="1"/>
              <a:t>reforçar</a:t>
            </a:r>
            <a:r>
              <a:rPr lang="en-US" sz="3000" dirty="0"/>
              <a:t> la </a:t>
            </a:r>
            <a:r>
              <a:rPr lang="en-US" sz="3000" dirty="0" err="1"/>
              <a:t>cita</a:t>
            </a:r>
            <a:r>
              <a:rPr lang="en-US" sz="3000" dirty="0"/>
              <a:t> </a:t>
            </a:r>
            <a:r>
              <a:rPr lang="en-US" sz="3000" dirty="0" err="1"/>
              <a:t>anem</a:t>
            </a:r>
            <a:r>
              <a:rPr lang="en-US" sz="3000" dirty="0"/>
              <a:t> a </a:t>
            </a:r>
            <a:r>
              <a:rPr lang="en-US" sz="3000" dirty="0" err="1"/>
              <a:t>escriure</a:t>
            </a:r>
            <a:r>
              <a:rPr lang="en-US" sz="3000" dirty="0"/>
              <a:t>”</a:t>
            </a:r>
          </a:p>
          <a:p>
            <a:endParaRPr lang="en-US" sz="3000" dirty="0"/>
          </a:p>
        </p:txBody>
      </p:sp>
      <p:sp>
        <p:nvSpPr>
          <p:cNvPr id="6" name="Text Placeholder 10"/>
          <p:cNvSpPr>
            <a:spLocks noGrp="1"/>
          </p:cNvSpPr>
          <p:nvPr>
            <p:ph type="body" sz="quarter" idx="13" hasCustomPrompt="1"/>
          </p:nvPr>
        </p:nvSpPr>
        <p:spPr>
          <a:xfrm>
            <a:off x="4608159" y="3269147"/>
            <a:ext cx="4323032" cy="432282"/>
          </a:xfrm>
          <a:prstGeom prst="rect">
            <a:avLst/>
          </a:prstGeo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600" b="0" i="0" baseline="0">
                <a:solidFill>
                  <a:schemeClr val="bg1"/>
                </a:solidFill>
                <a:latin typeface="UOC Sans"/>
                <a:cs typeface="UOC Sans"/>
              </a:defRPr>
            </a:lvl1pPr>
          </a:lstStyle>
          <a:p>
            <a:pPr lvl="0"/>
            <a:r>
              <a:rPr lang="es-ES_tradnl" dirty="0"/>
              <a:t>Isaac </a:t>
            </a:r>
            <a:r>
              <a:rPr lang="es-ES_tradnl" dirty="0" err="1"/>
              <a:t>Asimov</a:t>
            </a:r>
            <a:r>
              <a:rPr lang="es-ES_tradnl" dirty="0"/>
              <a:t>, 1988</a:t>
            </a:r>
          </a:p>
        </p:txBody>
      </p:sp>
    </p:spTree>
    <p:extLst>
      <p:ext uri="{BB962C8B-B14F-4D97-AF65-F5344CB8AC3E}">
        <p14:creationId xmlns:p14="http://schemas.microsoft.com/office/powerpoint/2010/main" val="380497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tge A">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1317" y="-57711"/>
            <a:ext cx="9301157" cy="5303824"/>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Tree>
    <p:extLst>
      <p:ext uri="{BB962C8B-B14F-4D97-AF65-F5344CB8AC3E}">
        <p14:creationId xmlns:p14="http://schemas.microsoft.com/office/powerpoint/2010/main" val="3650533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tge B">
    <p:bg>
      <p:bgPr>
        <a:solidFill>
          <a:srgbClr val="C7C9CA"/>
        </a:solidFill>
        <a:effectLst/>
      </p:bgPr>
    </p:bg>
    <p:spTree>
      <p:nvGrpSpPr>
        <p:cNvPr id="1" name=""/>
        <p:cNvGrpSpPr/>
        <p:nvPr/>
      </p:nvGrpSpPr>
      <p:grpSpPr>
        <a:xfrm>
          <a:off x="0" y="0"/>
          <a:ext cx="0" cy="0"/>
          <a:chOff x="0" y="0"/>
          <a:chExt cx="0" cy="0"/>
        </a:xfrm>
      </p:grpSpPr>
      <p:sp>
        <p:nvSpPr>
          <p:cNvPr id="19" name="Picture Placeholder 2"/>
          <p:cNvSpPr>
            <a:spLocks noGrp="1"/>
          </p:cNvSpPr>
          <p:nvPr>
            <p:ph type="pic" idx="1" hasCustomPrompt="1"/>
          </p:nvPr>
        </p:nvSpPr>
        <p:spPr>
          <a:xfrm>
            <a:off x="505092" y="506664"/>
            <a:ext cx="8122272" cy="4121724"/>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Tree>
    <p:extLst>
      <p:ext uri="{BB962C8B-B14F-4D97-AF65-F5344CB8AC3E}">
        <p14:creationId xmlns:p14="http://schemas.microsoft.com/office/powerpoint/2010/main" val="153852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tge C">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505092" y="506664"/>
            <a:ext cx="2517648" cy="2082387"/>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
        <p:nvSpPr>
          <p:cNvPr id="3" name="Picture Placeholder 2"/>
          <p:cNvSpPr>
            <a:spLocks noGrp="1"/>
          </p:cNvSpPr>
          <p:nvPr>
            <p:ph type="pic" idx="10" hasCustomPrompt="1"/>
          </p:nvPr>
        </p:nvSpPr>
        <p:spPr>
          <a:xfrm>
            <a:off x="3174859" y="1498068"/>
            <a:ext cx="2792247" cy="3133004"/>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
        <p:nvSpPr>
          <p:cNvPr id="4" name="Picture Placeholder 2"/>
          <p:cNvSpPr>
            <a:spLocks noGrp="1"/>
          </p:cNvSpPr>
          <p:nvPr>
            <p:ph type="pic" idx="11" hasCustomPrompt="1"/>
          </p:nvPr>
        </p:nvSpPr>
        <p:spPr>
          <a:xfrm>
            <a:off x="6125932" y="1498068"/>
            <a:ext cx="2517648" cy="2165683"/>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
        <p:nvSpPr>
          <p:cNvPr id="5" name="Picture Placeholder 2"/>
          <p:cNvSpPr>
            <a:spLocks noGrp="1"/>
          </p:cNvSpPr>
          <p:nvPr>
            <p:ph type="pic" idx="12" hasCustomPrompt="1"/>
          </p:nvPr>
        </p:nvSpPr>
        <p:spPr>
          <a:xfrm>
            <a:off x="3174858" y="529513"/>
            <a:ext cx="1416475" cy="810768"/>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
        <p:nvSpPr>
          <p:cNvPr id="6" name="Picture Placeholder 2"/>
          <p:cNvSpPr>
            <a:spLocks noGrp="1"/>
          </p:cNvSpPr>
          <p:nvPr>
            <p:ph type="pic" idx="13" hasCustomPrompt="1"/>
          </p:nvPr>
        </p:nvSpPr>
        <p:spPr>
          <a:xfrm>
            <a:off x="1701399" y="2744784"/>
            <a:ext cx="1321341" cy="1008526"/>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
        <p:nvSpPr>
          <p:cNvPr id="7" name="Rectángulo 6"/>
          <p:cNvSpPr/>
          <p:nvPr userDrawn="1"/>
        </p:nvSpPr>
        <p:spPr>
          <a:xfrm>
            <a:off x="505092" y="2744784"/>
            <a:ext cx="1033493" cy="1886287"/>
          </a:xfrm>
          <a:prstGeom prst="rect">
            <a:avLst/>
          </a:prstGeom>
          <a:solidFill>
            <a:srgbClr val="C2F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Rectángulo 7"/>
          <p:cNvSpPr/>
          <p:nvPr userDrawn="1"/>
        </p:nvSpPr>
        <p:spPr>
          <a:xfrm>
            <a:off x="4746007" y="519491"/>
            <a:ext cx="3897573" cy="82079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userDrawn="1"/>
        </p:nvSpPr>
        <p:spPr>
          <a:xfrm>
            <a:off x="6125932" y="3826585"/>
            <a:ext cx="2517648" cy="804487"/>
          </a:xfrm>
          <a:prstGeom prst="rect">
            <a:avLst/>
          </a:prstGeom>
          <a:solidFill>
            <a:srgbClr val="2DEE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2DEEFF"/>
              </a:solidFill>
            </a:endParaRPr>
          </a:p>
        </p:txBody>
      </p:sp>
      <p:sp>
        <p:nvSpPr>
          <p:cNvPr id="10" name="Rectángulo 9"/>
          <p:cNvSpPr/>
          <p:nvPr userDrawn="1"/>
        </p:nvSpPr>
        <p:spPr>
          <a:xfrm>
            <a:off x="1701399" y="3899860"/>
            <a:ext cx="1321341" cy="731212"/>
          </a:xfrm>
          <a:prstGeom prst="rect">
            <a:avLst/>
          </a:prstGeom>
          <a:solidFill>
            <a:srgbClr val="0200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90469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2 column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4000"/>
            <a:ext cx="8136000" cy="381152"/>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a:t>Text en 2 </a:t>
            </a:r>
            <a:r>
              <a:rPr lang="es-ES_tradnl" dirty="0" err="1"/>
              <a:t>columnes</a:t>
            </a:r>
            <a:endParaRPr lang="en-US" dirty="0"/>
          </a:p>
        </p:txBody>
      </p:sp>
      <p:sp>
        <p:nvSpPr>
          <p:cNvPr id="6" name="Text Placeholder 3"/>
          <p:cNvSpPr>
            <a:spLocks noGrp="1"/>
          </p:cNvSpPr>
          <p:nvPr>
            <p:ph type="body" sz="quarter" idx="14" hasCustomPrompt="1"/>
          </p:nvPr>
        </p:nvSpPr>
        <p:spPr>
          <a:xfrm>
            <a:off x="504000" y="1317197"/>
            <a:ext cx="3982339"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7" name="Text Placeholder 3"/>
          <p:cNvSpPr>
            <a:spLocks noGrp="1"/>
          </p:cNvSpPr>
          <p:nvPr>
            <p:ph type="body" sz="quarter" idx="15" hasCustomPrompt="1"/>
          </p:nvPr>
        </p:nvSpPr>
        <p:spPr>
          <a:xfrm>
            <a:off x="4663614" y="1317197"/>
            <a:ext cx="3984670"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cxnSp>
        <p:nvCxnSpPr>
          <p:cNvPr id="8" name="Straight Connector 5"/>
          <p:cNvCxnSpPr/>
          <p:nvPr userDrawn="1"/>
        </p:nvCxnSpPr>
        <p:spPr>
          <a:xfrm>
            <a:off x="504000" y="1279993"/>
            <a:ext cx="3982339" cy="0"/>
          </a:xfrm>
          <a:prstGeom prst="line">
            <a:avLst/>
          </a:prstGeom>
          <a:ln w="38100" cmpd="sng">
            <a:solidFill>
              <a:srgbClr val="2DEEF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5"/>
          <p:cNvCxnSpPr/>
          <p:nvPr userDrawn="1"/>
        </p:nvCxnSpPr>
        <p:spPr>
          <a:xfrm>
            <a:off x="4644008" y="1279993"/>
            <a:ext cx="3982339" cy="0"/>
          </a:xfrm>
          <a:prstGeom prst="line">
            <a:avLst/>
          </a:prstGeom>
          <a:ln w="38100" cmpd="sng">
            <a:solidFill>
              <a:srgbClr val="2DEE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934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3 columnes A">
    <p:bg>
      <p:bgPr>
        <a:solidFill>
          <a:srgbClr val="73EDFF"/>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4000"/>
            <a:ext cx="8136000" cy="373455"/>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a:t>Text en 3 </a:t>
            </a:r>
            <a:r>
              <a:rPr lang="es-ES_tradnl" dirty="0" err="1"/>
              <a:t>columnes</a:t>
            </a:r>
            <a:endParaRPr lang="en-US" dirty="0"/>
          </a:p>
        </p:txBody>
      </p:sp>
      <p:sp>
        <p:nvSpPr>
          <p:cNvPr id="6" name="Text Placeholder 3"/>
          <p:cNvSpPr>
            <a:spLocks noGrp="1"/>
          </p:cNvSpPr>
          <p:nvPr>
            <p:ph type="body" sz="quarter" idx="14" hasCustomPrompt="1"/>
          </p:nvPr>
        </p:nvSpPr>
        <p:spPr>
          <a:xfrm>
            <a:off x="504000" y="1317197"/>
            <a:ext cx="2593493"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8" name="Text Placeholder 3"/>
          <p:cNvSpPr>
            <a:spLocks noGrp="1"/>
          </p:cNvSpPr>
          <p:nvPr>
            <p:ph type="body" sz="quarter" idx="15" hasCustomPrompt="1"/>
          </p:nvPr>
        </p:nvSpPr>
        <p:spPr>
          <a:xfrm>
            <a:off x="6052314" y="1317197"/>
            <a:ext cx="2587686"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9" name="Text Placeholder 3"/>
          <p:cNvSpPr>
            <a:spLocks noGrp="1"/>
          </p:cNvSpPr>
          <p:nvPr>
            <p:ph type="body" sz="quarter" idx="16" hasCustomPrompt="1"/>
          </p:nvPr>
        </p:nvSpPr>
        <p:spPr>
          <a:xfrm>
            <a:off x="3274767" y="1317197"/>
            <a:ext cx="2591282"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cxnSp>
        <p:nvCxnSpPr>
          <p:cNvPr id="7" name="Straight Connector 5"/>
          <p:cNvCxnSpPr/>
          <p:nvPr userDrawn="1"/>
        </p:nvCxnSpPr>
        <p:spPr>
          <a:xfrm>
            <a:off x="504000" y="1271851"/>
            <a:ext cx="2593493" cy="4636"/>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5"/>
          <p:cNvCxnSpPr/>
          <p:nvPr userDrawn="1"/>
        </p:nvCxnSpPr>
        <p:spPr>
          <a:xfrm>
            <a:off x="3275856" y="1271851"/>
            <a:ext cx="2593493" cy="4636"/>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5"/>
          <p:cNvCxnSpPr/>
          <p:nvPr userDrawn="1"/>
        </p:nvCxnSpPr>
        <p:spPr>
          <a:xfrm>
            <a:off x="6044724" y="1271851"/>
            <a:ext cx="2593493" cy="4636"/>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6255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3 columnes B">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4000"/>
            <a:ext cx="8136000" cy="350364"/>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a:t>Text en 3 </a:t>
            </a:r>
            <a:r>
              <a:rPr lang="es-ES_tradnl" dirty="0" err="1"/>
              <a:t>columnes</a:t>
            </a:r>
            <a:endParaRPr lang="en-US" dirty="0"/>
          </a:p>
        </p:txBody>
      </p:sp>
      <p:sp>
        <p:nvSpPr>
          <p:cNvPr id="7" name="Text Placeholder 3"/>
          <p:cNvSpPr>
            <a:spLocks noGrp="1"/>
          </p:cNvSpPr>
          <p:nvPr>
            <p:ph type="body" sz="quarter" idx="14" hasCustomPrompt="1"/>
          </p:nvPr>
        </p:nvSpPr>
        <p:spPr>
          <a:xfrm>
            <a:off x="504000" y="1317198"/>
            <a:ext cx="2593493" cy="1642828"/>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10" name="Text Placeholder 3"/>
          <p:cNvSpPr>
            <a:spLocks noGrp="1"/>
          </p:cNvSpPr>
          <p:nvPr>
            <p:ph type="body" sz="quarter" idx="15" hasCustomPrompt="1"/>
          </p:nvPr>
        </p:nvSpPr>
        <p:spPr>
          <a:xfrm>
            <a:off x="6052314" y="1317198"/>
            <a:ext cx="2587686" cy="1642828"/>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11" name="Text Placeholder 3"/>
          <p:cNvSpPr>
            <a:spLocks noGrp="1"/>
          </p:cNvSpPr>
          <p:nvPr>
            <p:ph type="body" sz="quarter" idx="16" hasCustomPrompt="1"/>
          </p:nvPr>
        </p:nvSpPr>
        <p:spPr>
          <a:xfrm>
            <a:off x="3274767" y="1317198"/>
            <a:ext cx="2591282" cy="1642828"/>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12" name="Text Placeholder 3"/>
          <p:cNvSpPr>
            <a:spLocks noGrp="1"/>
          </p:cNvSpPr>
          <p:nvPr>
            <p:ph type="body" sz="quarter" idx="17" hasCustomPrompt="1"/>
          </p:nvPr>
        </p:nvSpPr>
        <p:spPr>
          <a:xfrm>
            <a:off x="504000" y="3147814"/>
            <a:ext cx="2593493" cy="1642828"/>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13" name="Text Placeholder 3"/>
          <p:cNvSpPr>
            <a:spLocks noGrp="1"/>
          </p:cNvSpPr>
          <p:nvPr>
            <p:ph type="body" sz="quarter" idx="18" hasCustomPrompt="1"/>
          </p:nvPr>
        </p:nvSpPr>
        <p:spPr>
          <a:xfrm>
            <a:off x="6052314" y="3147814"/>
            <a:ext cx="2587686" cy="1642828"/>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14" name="Text Placeholder 3"/>
          <p:cNvSpPr>
            <a:spLocks noGrp="1"/>
          </p:cNvSpPr>
          <p:nvPr>
            <p:ph type="body" sz="quarter" idx="19" hasCustomPrompt="1"/>
          </p:nvPr>
        </p:nvSpPr>
        <p:spPr>
          <a:xfrm>
            <a:off x="3274767" y="3147814"/>
            <a:ext cx="2591282" cy="1642828"/>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cxnSp>
        <p:nvCxnSpPr>
          <p:cNvPr id="9" name="Straight Connector 5"/>
          <p:cNvCxnSpPr/>
          <p:nvPr userDrawn="1"/>
        </p:nvCxnSpPr>
        <p:spPr>
          <a:xfrm>
            <a:off x="504000" y="1263709"/>
            <a:ext cx="2593493" cy="0"/>
          </a:xfrm>
          <a:prstGeom prst="line">
            <a:avLst/>
          </a:prstGeom>
          <a:ln w="38100" cmpd="sng">
            <a:solidFill>
              <a:srgbClr val="2DEE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5"/>
          <p:cNvCxnSpPr/>
          <p:nvPr userDrawn="1"/>
        </p:nvCxnSpPr>
        <p:spPr>
          <a:xfrm>
            <a:off x="3275856" y="1263709"/>
            <a:ext cx="2593493" cy="0"/>
          </a:xfrm>
          <a:prstGeom prst="line">
            <a:avLst/>
          </a:prstGeom>
          <a:ln w="38100" cmpd="sng">
            <a:solidFill>
              <a:srgbClr val="2DEEF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5"/>
          <p:cNvCxnSpPr/>
          <p:nvPr userDrawn="1"/>
        </p:nvCxnSpPr>
        <p:spPr>
          <a:xfrm>
            <a:off x="6036583" y="1263709"/>
            <a:ext cx="2593493" cy="0"/>
          </a:xfrm>
          <a:prstGeom prst="line">
            <a:avLst/>
          </a:prstGeom>
          <a:ln w="38100" cmpd="sng">
            <a:solidFill>
              <a:srgbClr val="2DEE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582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lista 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663614" y="504000"/>
            <a:ext cx="3976386" cy="396545"/>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a:t>Diapositiva </a:t>
            </a:r>
            <a:r>
              <a:rPr lang="es-ES_tradnl" dirty="0" err="1"/>
              <a:t>amb</a:t>
            </a:r>
            <a:r>
              <a:rPr lang="es-ES_tradnl" dirty="0"/>
              <a:t> </a:t>
            </a:r>
            <a:r>
              <a:rPr lang="es-ES_tradnl" dirty="0" err="1"/>
              <a:t>llista</a:t>
            </a:r>
            <a:endParaRPr lang="en-US" dirty="0"/>
          </a:p>
        </p:txBody>
      </p:sp>
      <p:sp>
        <p:nvSpPr>
          <p:cNvPr id="7" name="Text Placeholder 3"/>
          <p:cNvSpPr>
            <a:spLocks noGrp="1"/>
          </p:cNvSpPr>
          <p:nvPr>
            <p:ph type="body" sz="quarter" idx="15" hasCustomPrompt="1"/>
          </p:nvPr>
        </p:nvSpPr>
        <p:spPr>
          <a:xfrm>
            <a:off x="4663614" y="1317197"/>
            <a:ext cx="3984670"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8" name="Picture Placeholder 2"/>
          <p:cNvSpPr>
            <a:spLocks noGrp="1"/>
          </p:cNvSpPr>
          <p:nvPr>
            <p:ph type="pic" idx="1" hasCustomPrompt="1"/>
          </p:nvPr>
        </p:nvSpPr>
        <p:spPr>
          <a:xfrm>
            <a:off x="0" y="0"/>
            <a:ext cx="4392267" cy="5143500"/>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cxnSp>
        <p:nvCxnSpPr>
          <p:cNvPr id="6" name="Straight Connector 5"/>
          <p:cNvCxnSpPr/>
          <p:nvPr userDrawn="1"/>
        </p:nvCxnSpPr>
        <p:spPr>
          <a:xfrm>
            <a:off x="4663614" y="1211355"/>
            <a:ext cx="3982339" cy="0"/>
          </a:xfrm>
          <a:prstGeom prst="line">
            <a:avLst/>
          </a:prstGeom>
          <a:ln w="38100" cmpd="sng">
            <a:solidFill>
              <a:srgbClr val="2DEE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4323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a 1 columna">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483500" y="1317197"/>
            <a:ext cx="3984670"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5" name="Picture Placeholder 2"/>
          <p:cNvSpPr>
            <a:spLocks noGrp="1"/>
          </p:cNvSpPr>
          <p:nvPr>
            <p:ph type="pic" idx="1" hasCustomPrompt="1"/>
          </p:nvPr>
        </p:nvSpPr>
        <p:spPr>
          <a:xfrm>
            <a:off x="4751733" y="0"/>
            <a:ext cx="4392267" cy="5143500"/>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cxnSp>
        <p:nvCxnSpPr>
          <p:cNvPr id="6" name="Straight Connector 5"/>
          <p:cNvCxnSpPr/>
          <p:nvPr userDrawn="1"/>
        </p:nvCxnSpPr>
        <p:spPr>
          <a:xfrm>
            <a:off x="483500" y="1211355"/>
            <a:ext cx="3982339" cy="0"/>
          </a:xfrm>
          <a:prstGeom prst="line">
            <a:avLst/>
          </a:prstGeom>
          <a:ln w="38100" cmpd="sng">
            <a:solidFill>
              <a:srgbClr val="2DEE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6612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B">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6143929" y="-13266"/>
            <a:ext cx="3022600" cy="2108200"/>
          </a:xfrm>
          <a:prstGeom prst="rect">
            <a:avLst/>
          </a:prstGeom>
        </p:spPr>
      </p:pic>
      <p:cxnSp>
        <p:nvCxnSpPr>
          <p:cNvPr id="10" name="Straight Connector 9"/>
          <p:cNvCxnSpPr/>
          <p:nvPr userDrawn="1"/>
        </p:nvCxnSpPr>
        <p:spPr>
          <a:xfrm>
            <a:off x="517674" y="2462434"/>
            <a:ext cx="2880000"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userDrawn="1"/>
        </p:nvSpPr>
        <p:spPr>
          <a:xfrm>
            <a:off x="202289" y="184336"/>
            <a:ext cx="4230156" cy="47706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UOC Sans"/>
            </a:endParaRPr>
          </a:p>
        </p:txBody>
      </p:sp>
      <p:sp>
        <p:nvSpPr>
          <p:cNvPr id="15" name="Title 1"/>
          <p:cNvSpPr>
            <a:spLocks noGrp="1"/>
          </p:cNvSpPr>
          <p:nvPr>
            <p:ph type="ctrTitle" hasCustomPrompt="1"/>
          </p:nvPr>
        </p:nvSpPr>
        <p:spPr>
          <a:xfrm>
            <a:off x="517674" y="536500"/>
            <a:ext cx="3561267" cy="1102519"/>
          </a:xfrm>
          <a:prstGeom prst="rect">
            <a:avLst/>
          </a:prstGeom>
        </p:spPr>
        <p:txBody>
          <a:bodyPr lIns="0" tIns="0" rIns="0" bIns="0" anchor="t" anchorCtr="0">
            <a:noAutofit/>
          </a:bodyPr>
          <a:lstStyle>
            <a:lvl1pPr algn="l">
              <a:lnSpc>
                <a:spcPts val="4500"/>
              </a:lnSpc>
              <a:defRPr sz="4800" b="1">
                <a:solidFill>
                  <a:srgbClr val="000078"/>
                </a:solidFill>
                <a:latin typeface="UOC Sans"/>
                <a:cs typeface="UOC Sans"/>
              </a:defRPr>
            </a:lvl1pPr>
          </a:lstStyle>
          <a:p>
            <a:r>
              <a:rPr lang="es-ES_tradnl" dirty="0"/>
              <a:t>T</a:t>
            </a:r>
            <a:r>
              <a:rPr lang="en-US" dirty="0" err="1"/>
              <a:t>í</a:t>
            </a:r>
            <a:r>
              <a:rPr lang="es-ES_tradnl" dirty="0"/>
              <a:t>tol de la</a:t>
            </a:r>
            <a:br>
              <a:rPr lang="es-ES_tradnl" dirty="0"/>
            </a:br>
            <a:r>
              <a:rPr lang="es-ES_tradnl" dirty="0" err="1"/>
              <a:t>presentació</a:t>
            </a:r>
            <a:endParaRPr lang="en-US" dirty="0"/>
          </a:p>
        </p:txBody>
      </p:sp>
      <p:sp>
        <p:nvSpPr>
          <p:cNvPr id="16" name="Subtitle 2"/>
          <p:cNvSpPr>
            <a:spLocks noGrp="1"/>
          </p:cNvSpPr>
          <p:nvPr>
            <p:ph type="subTitle" idx="1" hasCustomPrompt="1"/>
          </p:nvPr>
        </p:nvSpPr>
        <p:spPr>
          <a:xfrm>
            <a:off x="517674" y="1866655"/>
            <a:ext cx="3561267" cy="1314450"/>
          </a:xfrm>
          <a:prstGeom prst="rect">
            <a:avLst/>
          </a:prstGeom>
        </p:spPr>
        <p:txBody>
          <a:bodyPr lIns="0" tIns="0" rIns="0" bIns="0">
            <a:noAutofit/>
          </a:bodyPr>
          <a:lstStyle>
            <a:lvl1pPr marL="0" indent="0" algn="l">
              <a:lnSpc>
                <a:spcPts val="2000"/>
              </a:lnSpc>
              <a:buNone/>
              <a:defRPr sz="1800">
                <a:solidFill>
                  <a:srgbClr val="000078"/>
                </a:solidFill>
                <a:latin typeface="UOC Serif"/>
                <a:cs typeface="UOC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Autor i </a:t>
            </a:r>
            <a:r>
              <a:rPr lang="es-ES_tradnl" dirty="0" err="1"/>
              <a:t>cognom</a:t>
            </a:r>
            <a:r>
              <a:rPr lang="es-ES_tradnl" dirty="0"/>
              <a:t>,</a:t>
            </a:r>
            <a:br>
              <a:rPr lang="es-ES_tradnl" dirty="0"/>
            </a:br>
            <a:r>
              <a:rPr lang="es-ES_tradnl" dirty="0" err="1"/>
              <a:t>Càrrec</a:t>
            </a:r>
            <a:r>
              <a:rPr lang="es-ES_tradnl" dirty="0"/>
              <a:t>, </a:t>
            </a:r>
            <a:r>
              <a:rPr lang="es-ES_tradnl" dirty="0" err="1"/>
              <a:t>àrea</a:t>
            </a:r>
            <a:r>
              <a:rPr lang="mr-IN" dirty="0"/>
              <a:t>…</a:t>
            </a:r>
            <a:endParaRPr lang="en-US" dirty="0"/>
          </a:p>
        </p:txBody>
      </p:sp>
      <p:pic>
        <p:nvPicPr>
          <p:cNvPr id="17" name="Picture 16"/>
          <p:cNvPicPr>
            <a:picLocks noChangeAspect="1"/>
          </p:cNvPicPr>
          <p:nvPr userDrawn="1"/>
        </p:nvPicPr>
        <p:blipFill>
          <a:blip r:embed="rId4"/>
          <a:stretch>
            <a:fillRect/>
          </a:stretch>
        </p:blipFill>
        <p:spPr>
          <a:xfrm>
            <a:off x="517674" y="4247312"/>
            <a:ext cx="1057126" cy="262294"/>
          </a:xfrm>
          <a:prstGeom prst="rect">
            <a:avLst/>
          </a:prstGeom>
        </p:spPr>
      </p:pic>
      <p:cxnSp>
        <p:nvCxnSpPr>
          <p:cNvPr id="18" name="Straight Connector 17"/>
          <p:cNvCxnSpPr/>
          <p:nvPr userDrawn="1"/>
        </p:nvCxnSpPr>
        <p:spPr>
          <a:xfrm>
            <a:off x="517674" y="4210989"/>
            <a:ext cx="1459130" cy="0"/>
          </a:xfrm>
          <a:prstGeom prst="line">
            <a:avLst/>
          </a:prstGeom>
          <a:ln w="31750">
            <a:solidFill>
              <a:srgbClr val="73ED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517674" y="4731990"/>
            <a:ext cx="1459130" cy="0"/>
          </a:xfrm>
          <a:prstGeom prst="line">
            <a:avLst/>
          </a:prstGeom>
          <a:ln w="31750">
            <a:solidFill>
              <a:srgbClr val="73ED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24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lista B">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4000"/>
            <a:ext cx="8136000" cy="419636"/>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a:t>Diapositiva </a:t>
            </a:r>
            <a:r>
              <a:rPr lang="es-ES_tradnl" dirty="0" err="1"/>
              <a:t>amb</a:t>
            </a:r>
            <a:r>
              <a:rPr lang="es-ES_tradnl" dirty="0"/>
              <a:t> </a:t>
            </a:r>
            <a:r>
              <a:rPr lang="es-ES_tradnl" dirty="0" err="1"/>
              <a:t>llista</a:t>
            </a:r>
            <a:endParaRPr lang="en-US" dirty="0"/>
          </a:p>
        </p:txBody>
      </p:sp>
      <p:sp>
        <p:nvSpPr>
          <p:cNvPr id="6" name="Text Placeholder 3"/>
          <p:cNvSpPr>
            <a:spLocks noGrp="1"/>
          </p:cNvSpPr>
          <p:nvPr>
            <p:ph type="body" sz="quarter" idx="14" hasCustomPrompt="1"/>
          </p:nvPr>
        </p:nvSpPr>
        <p:spPr>
          <a:xfrm>
            <a:off x="504000" y="1317197"/>
            <a:ext cx="2593493" cy="786379"/>
          </a:xfrm>
          <a:prstGeom prst="rect">
            <a:avLst/>
          </a:prstGeom>
        </p:spPr>
        <p:txBody>
          <a:bodyPr lIns="0" tIns="0" rIns="0" bIns="0" numCol="1" spcCol="288000">
            <a:noAutofit/>
          </a:bodyPr>
          <a:lstStyle>
            <a:lvl1pPr marL="0" indent="0">
              <a:lnSpc>
                <a:spcPts val="6200"/>
              </a:lnSpc>
              <a:buNone/>
              <a:defRPr sz="72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01</a:t>
            </a:r>
          </a:p>
        </p:txBody>
      </p:sp>
      <p:sp>
        <p:nvSpPr>
          <p:cNvPr id="10" name="Text Placeholder 3"/>
          <p:cNvSpPr>
            <a:spLocks noGrp="1"/>
          </p:cNvSpPr>
          <p:nvPr>
            <p:ph type="body" sz="quarter" idx="17" hasCustomPrompt="1"/>
          </p:nvPr>
        </p:nvSpPr>
        <p:spPr>
          <a:xfrm>
            <a:off x="3272556" y="1317197"/>
            <a:ext cx="2593493" cy="786379"/>
          </a:xfrm>
          <a:prstGeom prst="rect">
            <a:avLst/>
          </a:prstGeom>
        </p:spPr>
        <p:txBody>
          <a:bodyPr lIns="0" tIns="0" rIns="0" bIns="0" numCol="1" spcCol="288000">
            <a:noAutofit/>
          </a:bodyPr>
          <a:lstStyle>
            <a:lvl1pPr marL="0" indent="0">
              <a:lnSpc>
                <a:spcPts val="6200"/>
              </a:lnSpc>
              <a:buNone/>
              <a:defRPr sz="72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02</a:t>
            </a:r>
          </a:p>
        </p:txBody>
      </p:sp>
      <p:sp>
        <p:nvSpPr>
          <p:cNvPr id="12" name="Text Placeholder 3"/>
          <p:cNvSpPr>
            <a:spLocks noGrp="1"/>
          </p:cNvSpPr>
          <p:nvPr>
            <p:ph type="body" sz="quarter" idx="18" hasCustomPrompt="1"/>
          </p:nvPr>
        </p:nvSpPr>
        <p:spPr>
          <a:xfrm>
            <a:off x="6046507" y="1317197"/>
            <a:ext cx="2593493" cy="786379"/>
          </a:xfrm>
          <a:prstGeom prst="rect">
            <a:avLst/>
          </a:prstGeom>
        </p:spPr>
        <p:txBody>
          <a:bodyPr lIns="0" tIns="0" rIns="0" bIns="0" numCol="1" spcCol="288000">
            <a:noAutofit/>
          </a:bodyPr>
          <a:lstStyle>
            <a:lvl1pPr marL="0" indent="0">
              <a:lnSpc>
                <a:spcPts val="6200"/>
              </a:lnSpc>
              <a:buNone/>
              <a:defRPr sz="72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03</a:t>
            </a:r>
          </a:p>
        </p:txBody>
      </p:sp>
      <p:sp>
        <p:nvSpPr>
          <p:cNvPr id="13" name="Text Placeholder 3"/>
          <p:cNvSpPr>
            <a:spLocks noGrp="1"/>
          </p:cNvSpPr>
          <p:nvPr>
            <p:ph type="body" sz="quarter" idx="19" hasCustomPrompt="1"/>
          </p:nvPr>
        </p:nvSpPr>
        <p:spPr>
          <a:xfrm>
            <a:off x="504000" y="2231843"/>
            <a:ext cx="2593493" cy="255879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14" name="Text Placeholder 3"/>
          <p:cNvSpPr>
            <a:spLocks noGrp="1"/>
          </p:cNvSpPr>
          <p:nvPr>
            <p:ph type="body" sz="quarter" idx="20" hasCustomPrompt="1"/>
          </p:nvPr>
        </p:nvSpPr>
        <p:spPr>
          <a:xfrm>
            <a:off x="6052314" y="2231843"/>
            <a:ext cx="2587686" cy="255879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15" name="Text Placeholder 3"/>
          <p:cNvSpPr>
            <a:spLocks noGrp="1"/>
          </p:cNvSpPr>
          <p:nvPr>
            <p:ph type="body" sz="quarter" idx="21" hasCustomPrompt="1"/>
          </p:nvPr>
        </p:nvSpPr>
        <p:spPr>
          <a:xfrm>
            <a:off x="3274767" y="2231843"/>
            <a:ext cx="2591282" cy="255879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Tree>
    <p:extLst>
      <p:ext uri="{BB962C8B-B14F-4D97-AF65-F5344CB8AC3E}">
        <p14:creationId xmlns:p14="http://schemas.microsoft.com/office/powerpoint/2010/main" val="1952341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lista C">
    <p:bg>
      <p:bgPr>
        <a:solidFill>
          <a:srgbClr val="000078"/>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0" y="504000"/>
            <a:ext cx="8136000" cy="404242"/>
          </a:xfrm>
          <a:prstGeom prst="rect">
            <a:avLst/>
          </a:prstGeom>
        </p:spPr>
        <p:txBody>
          <a:bodyPr lIns="0" tIns="0" rIns="0" bIns="0" anchor="t" anchorCtr="0">
            <a:noAutofit/>
          </a:bodyPr>
          <a:lstStyle>
            <a:lvl1pPr algn="l">
              <a:defRPr sz="2400" b="1">
                <a:solidFill>
                  <a:schemeClr val="bg1"/>
                </a:solidFill>
                <a:latin typeface="UOC Sans"/>
                <a:cs typeface="UOC Sans"/>
              </a:defRPr>
            </a:lvl1pPr>
          </a:lstStyle>
          <a:p>
            <a:r>
              <a:rPr lang="es-ES_tradnl" dirty="0"/>
              <a:t>Diapositiva </a:t>
            </a:r>
            <a:r>
              <a:rPr lang="es-ES_tradnl" dirty="0" err="1"/>
              <a:t>amb</a:t>
            </a:r>
            <a:r>
              <a:rPr lang="es-ES_tradnl" dirty="0"/>
              <a:t> </a:t>
            </a:r>
            <a:r>
              <a:rPr lang="es-ES_tradnl" dirty="0" err="1"/>
              <a:t>llista</a:t>
            </a:r>
            <a:endParaRPr lang="en-US" dirty="0"/>
          </a:p>
        </p:txBody>
      </p:sp>
      <p:sp>
        <p:nvSpPr>
          <p:cNvPr id="4" name="Text Placeholder 3"/>
          <p:cNvSpPr>
            <a:spLocks noGrp="1"/>
          </p:cNvSpPr>
          <p:nvPr>
            <p:ph type="body" sz="quarter" idx="14" hasCustomPrompt="1"/>
          </p:nvPr>
        </p:nvSpPr>
        <p:spPr>
          <a:xfrm>
            <a:off x="504001" y="1317197"/>
            <a:ext cx="1125306" cy="786379"/>
          </a:xfrm>
          <a:prstGeom prst="rect">
            <a:avLst/>
          </a:prstGeom>
        </p:spPr>
        <p:txBody>
          <a:bodyPr lIns="0" tIns="0" rIns="0" bIns="0" numCol="1" spcCol="288000">
            <a:noAutofit/>
          </a:bodyPr>
          <a:lstStyle>
            <a:lvl1pPr marL="0" indent="0">
              <a:lnSpc>
                <a:spcPts val="6200"/>
              </a:lnSpc>
              <a:buNone/>
              <a:defRPr sz="60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01</a:t>
            </a:r>
          </a:p>
        </p:txBody>
      </p:sp>
      <p:sp>
        <p:nvSpPr>
          <p:cNvPr id="8" name="Text Placeholder 3"/>
          <p:cNvSpPr>
            <a:spLocks noGrp="1"/>
          </p:cNvSpPr>
          <p:nvPr>
            <p:ph type="body" sz="quarter" idx="19" hasCustomPrompt="1"/>
          </p:nvPr>
        </p:nvSpPr>
        <p:spPr>
          <a:xfrm>
            <a:off x="504000" y="2206185"/>
            <a:ext cx="1125307" cy="1571550"/>
          </a:xfrm>
          <a:prstGeom prst="rect">
            <a:avLst/>
          </a:prstGeom>
        </p:spPr>
        <p:txBody>
          <a:bodyPr lIns="0" tIns="0" rIns="0" bIns="0" numCol="1" spcCol="288000" anchor="t" anchorCtr="0">
            <a:noAutofit/>
          </a:bodyPr>
          <a:lstStyle>
            <a:lvl1pPr marL="0" indent="0">
              <a:lnSpc>
                <a:spcPts val="1600"/>
              </a:lnSpc>
              <a:buNone/>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9" name="Text Placeholder 3"/>
          <p:cNvSpPr>
            <a:spLocks noGrp="1"/>
          </p:cNvSpPr>
          <p:nvPr>
            <p:ph type="body" sz="quarter" idx="20" hasCustomPrompt="1"/>
          </p:nvPr>
        </p:nvSpPr>
        <p:spPr>
          <a:xfrm>
            <a:off x="1907705" y="1317197"/>
            <a:ext cx="1125306" cy="786379"/>
          </a:xfrm>
          <a:prstGeom prst="rect">
            <a:avLst/>
          </a:prstGeom>
        </p:spPr>
        <p:txBody>
          <a:bodyPr lIns="0" tIns="0" rIns="0" bIns="0" numCol="1" spcCol="288000">
            <a:noAutofit/>
          </a:bodyPr>
          <a:lstStyle>
            <a:lvl1pPr marL="0" indent="0">
              <a:lnSpc>
                <a:spcPts val="6200"/>
              </a:lnSpc>
              <a:buNone/>
              <a:defRPr sz="60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02</a:t>
            </a:r>
          </a:p>
        </p:txBody>
      </p:sp>
      <p:sp>
        <p:nvSpPr>
          <p:cNvPr id="12" name="Text Placeholder 3"/>
          <p:cNvSpPr>
            <a:spLocks noGrp="1"/>
          </p:cNvSpPr>
          <p:nvPr>
            <p:ph type="body" sz="quarter" idx="22" hasCustomPrompt="1"/>
          </p:nvPr>
        </p:nvSpPr>
        <p:spPr>
          <a:xfrm>
            <a:off x="3307408" y="1317197"/>
            <a:ext cx="1125306" cy="786379"/>
          </a:xfrm>
          <a:prstGeom prst="rect">
            <a:avLst/>
          </a:prstGeom>
        </p:spPr>
        <p:txBody>
          <a:bodyPr lIns="0" tIns="0" rIns="0" bIns="0" numCol="1" spcCol="288000">
            <a:noAutofit/>
          </a:bodyPr>
          <a:lstStyle>
            <a:lvl1pPr marL="0" indent="0">
              <a:lnSpc>
                <a:spcPts val="6200"/>
              </a:lnSpc>
              <a:buNone/>
              <a:defRPr sz="60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03</a:t>
            </a:r>
          </a:p>
        </p:txBody>
      </p:sp>
      <p:sp>
        <p:nvSpPr>
          <p:cNvPr id="15" name="Text Placeholder 3"/>
          <p:cNvSpPr>
            <a:spLocks noGrp="1"/>
          </p:cNvSpPr>
          <p:nvPr>
            <p:ph type="body" sz="quarter" idx="24" hasCustomPrompt="1"/>
          </p:nvPr>
        </p:nvSpPr>
        <p:spPr>
          <a:xfrm>
            <a:off x="4708128" y="1317197"/>
            <a:ext cx="1125306" cy="786379"/>
          </a:xfrm>
          <a:prstGeom prst="rect">
            <a:avLst/>
          </a:prstGeom>
        </p:spPr>
        <p:txBody>
          <a:bodyPr lIns="0" tIns="0" rIns="0" bIns="0" numCol="1" spcCol="288000">
            <a:noAutofit/>
          </a:bodyPr>
          <a:lstStyle>
            <a:lvl1pPr marL="0" indent="0">
              <a:lnSpc>
                <a:spcPts val="6200"/>
              </a:lnSpc>
              <a:buNone/>
              <a:defRPr sz="60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04</a:t>
            </a:r>
          </a:p>
        </p:txBody>
      </p:sp>
      <p:sp>
        <p:nvSpPr>
          <p:cNvPr id="18" name="Text Placeholder 3"/>
          <p:cNvSpPr>
            <a:spLocks noGrp="1"/>
          </p:cNvSpPr>
          <p:nvPr>
            <p:ph type="body" sz="quarter" idx="26" hasCustomPrompt="1"/>
          </p:nvPr>
        </p:nvSpPr>
        <p:spPr>
          <a:xfrm>
            <a:off x="6124624" y="1317197"/>
            <a:ext cx="1125306" cy="786379"/>
          </a:xfrm>
          <a:prstGeom prst="rect">
            <a:avLst/>
          </a:prstGeom>
        </p:spPr>
        <p:txBody>
          <a:bodyPr lIns="0" tIns="0" rIns="0" bIns="0" numCol="1" spcCol="288000">
            <a:noAutofit/>
          </a:bodyPr>
          <a:lstStyle>
            <a:lvl1pPr marL="0" indent="0">
              <a:lnSpc>
                <a:spcPts val="6200"/>
              </a:lnSpc>
              <a:buNone/>
              <a:defRPr sz="60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05</a:t>
            </a:r>
          </a:p>
        </p:txBody>
      </p:sp>
      <p:sp>
        <p:nvSpPr>
          <p:cNvPr id="21" name="Text Placeholder 3"/>
          <p:cNvSpPr>
            <a:spLocks noGrp="1"/>
          </p:cNvSpPr>
          <p:nvPr>
            <p:ph type="body" sz="quarter" idx="28" hasCustomPrompt="1"/>
          </p:nvPr>
        </p:nvSpPr>
        <p:spPr>
          <a:xfrm>
            <a:off x="7516440" y="1317197"/>
            <a:ext cx="1125306" cy="786379"/>
          </a:xfrm>
          <a:prstGeom prst="rect">
            <a:avLst/>
          </a:prstGeom>
        </p:spPr>
        <p:txBody>
          <a:bodyPr lIns="0" tIns="0" rIns="0" bIns="0" numCol="1" spcCol="288000">
            <a:noAutofit/>
          </a:bodyPr>
          <a:lstStyle>
            <a:lvl1pPr marL="0" indent="0">
              <a:lnSpc>
                <a:spcPts val="6200"/>
              </a:lnSpc>
              <a:buNone/>
              <a:defRPr sz="60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06</a:t>
            </a:r>
          </a:p>
        </p:txBody>
      </p:sp>
      <p:sp>
        <p:nvSpPr>
          <p:cNvPr id="24" name="Text Placeholder 3"/>
          <p:cNvSpPr>
            <a:spLocks noGrp="1"/>
          </p:cNvSpPr>
          <p:nvPr>
            <p:ph type="body" sz="quarter" idx="29" hasCustomPrompt="1"/>
          </p:nvPr>
        </p:nvSpPr>
        <p:spPr>
          <a:xfrm>
            <a:off x="1907704" y="2206185"/>
            <a:ext cx="1125307" cy="1571550"/>
          </a:xfrm>
          <a:prstGeom prst="rect">
            <a:avLst/>
          </a:prstGeom>
        </p:spPr>
        <p:txBody>
          <a:bodyPr lIns="0" tIns="0" rIns="0" bIns="0" numCol="1" spcCol="288000" anchor="t" anchorCtr="0">
            <a:noAutofit/>
          </a:bodyPr>
          <a:lstStyle>
            <a:lvl1pPr marL="0" indent="0">
              <a:lnSpc>
                <a:spcPts val="1600"/>
              </a:lnSpc>
              <a:buNone/>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25" name="Text Placeholder 3"/>
          <p:cNvSpPr>
            <a:spLocks noGrp="1"/>
          </p:cNvSpPr>
          <p:nvPr>
            <p:ph type="body" sz="quarter" idx="30" hasCustomPrompt="1"/>
          </p:nvPr>
        </p:nvSpPr>
        <p:spPr>
          <a:xfrm>
            <a:off x="3307408" y="2206185"/>
            <a:ext cx="1125307" cy="1571550"/>
          </a:xfrm>
          <a:prstGeom prst="rect">
            <a:avLst/>
          </a:prstGeom>
        </p:spPr>
        <p:txBody>
          <a:bodyPr lIns="0" tIns="0" rIns="0" bIns="0" numCol="1" spcCol="288000" anchor="t" anchorCtr="0">
            <a:noAutofit/>
          </a:bodyPr>
          <a:lstStyle>
            <a:lvl1pPr marL="0" indent="0">
              <a:lnSpc>
                <a:spcPts val="1600"/>
              </a:lnSpc>
              <a:buNone/>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26" name="Text Placeholder 3"/>
          <p:cNvSpPr>
            <a:spLocks noGrp="1"/>
          </p:cNvSpPr>
          <p:nvPr>
            <p:ph type="body" sz="quarter" idx="31" hasCustomPrompt="1"/>
          </p:nvPr>
        </p:nvSpPr>
        <p:spPr>
          <a:xfrm>
            <a:off x="4711112" y="2206185"/>
            <a:ext cx="1125307" cy="1571550"/>
          </a:xfrm>
          <a:prstGeom prst="rect">
            <a:avLst/>
          </a:prstGeom>
        </p:spPr>
        <p:txBody>
          <a:bodyPr lIns="0" tIns="0" rIns="0" bIns="0" numCol="1" spcCol="288000" anchor="t" anchorCtr="0">
            <a:noAutofit/>
          </a:bodyPr>
          <a:lstStyle>
            <a:lvl1pPr marL="0" indent="0">
              <a:lnSpc>
                <a:spcPts val="1600"/>
              </a:lnSpc>
              <a:buNone/>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27" name="Text Placeholder 3"/>
          <p:cNvSpPr>
            <a:spLocks noGrp="1"/>
          </p:cNvSpPr>
          <p:nvPr>
            <p:ph type="body" sz="quarter" idx="32" hasCustomPrompt="1"/>
          </p:nvPr>
        </p:nvSpPr>
        <p:spPr>
          <a:xfrm>
            <a:off x="6124624" y="2206185"/>
            <a:ext cx="1125307" cy="1571550"/>
          </a:xfrm>
          <a:prstGeom prst="rect">
            <a:avLst/>
          </a:prstGeom>
        </p:spPr>
        <p:txBody>
          <a:bodyPr lIns="0" tIns="0" rIns="0" bIns="0" numCol="1" spcCol="288000" anchor="t" anchorCtr="0">
            <a:noAutofit/>
          </a:bodyPr>
          <a:lstStyle>
            <a:lvl1pPr marL="0" indent="0">
              <a:lnSpc>
                <a:spcPts val="1600"/>
              </a:lnSpc>
              <a:buNone/>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28" name="Text Placeholder 3"/>
          <p:cNvSpPr>
            <a:spLocks noGrp="1"/>
          </p:cNvSpPr>
          <p:nvPr>
            <p:ph type="body" sz="quarter" idx="33" hasCustomPrompt="1"/>
          </p:nvPr>
        </p:nvSpPr>
        <p:spPr>
          <a:xfrm>
            <a:off x="7528328" y="2206185"/>
            <a:ext cx="1125307" cy="1571550"/>
          </a:xfrm>
          <a:prstGeom prst="rect">
            <a:avLst/>
          </a:prstGeom>
        </p:spPr>
        <p:txBody>
          <a:bodyPr lIns="0" tIns="0" rIns="0" bIns="0" numCol="1" spcCol="288000" anchor="t" anchorCtr="0">
            <a:noAutofit/>
          </a:bodyPr>
          <a:lstStyle>
            <a:lvl1pPr marL="0" indent="0">
              <a:lnSpc>
                <a:spcPts val="1600"/>
              </a:lnSpc>
              <a:buNone/>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Tree>
    <p:extLst>
      <p:ext uri="{BB962C8B-B14F-4D97-AF65-F5344CB8AC3E}">
        <p14:creationId xmlns:p14="http://schemas.microsoft.com/office/powerpoint/2010/main" val="4143731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epte A">
    <p:bg>
      <p:bgPr>
        <a:solidFill>
          <a:srgbClr val="73EDFF"/>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04000" y="503999"/>
            <a:ext cx="8136000" cy="973819"/>
          </a:xfrm>
          <a:prstGeom prst="rect">
            <a:avLst/>
          </a:prstGeom>
        </p:spPr>
        <p:txBody>
          <a:bodyPr lIns="0" tIns="0" rIns="0" bIns="0" anchor="t" anchorCtr="0">
            <a:noAutofit/>
          </a:bodyPr>
          <a:lstStyle>
            <a:lvl1pPr algn="l">
              <a:lnSpc>
                <a:spcPts val="7200"/>
              </a:lnSpc>
              <a:defRPr sz="7200" b="1" baseline="0">
                <a:solidFill>
                  <a:srgbClr val="000078"/>
                </a:solidFill>
                <a:latin typeface="UOC Sans"/>
                <a:cs typeface="UOC Sans"/>
              </a:defRPr>
            </a:lvl1pPr>
          </a:lstStyle>
          <a:p>
            <a:r>
              <a:rPr lang="es-ES_tradnl" dirty="0" err="1"/>
              <a:t>Concepte</a:t>
            </a:r>
            <a:endParaRPr lang="en-US" dirty="0"/>
          </a:p>
        </p:txBody>
      </p:sp>
    </p:spTree>
    <p:extLst>
      <p:ext uri="{BB962C8B-B14F-4D97-AF65-F5344CB8AC3E}">
        <p14:creationId xmlns:p14="http://schemas.microsoft.com/office/powerpoint/2010/main" val="2397640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cepte B">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51317" y="-57711"/>
            <a:ext cx="9301157" cy="5303824"/>
          </a:xfrm>
          <a:prstGeom prst="rect">
            <a:avLst/>
          </a:prstGeom>
        </p:spPr>
        <p:txBody>
          <a:bodyPr anchor="ctr" anchorCtr="0">
            <a:normAutofit/>
          </a:bodyPr>
          <a:lstStyle>
            <a:lvl1pPr marL="0" indent="0" algn="ctr">
              <a:lnSpc>
                <a:spcPct val="300000"/>
              </a:lnSpc>
              <a:buNone/>
              <a:defRPr sz="1400" baseline="0">
                <a:solidFill>
                  <a:schemeClr val="bg1"/>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r>
              <a:rPr lang="en-US" dirty="0"/>
              <a:t> </a:t>
            </a:r>
            <a:r>
              <a:rPr lang="en-US" dirty="0" err="1"/>
              <a:t>que</a:t>
            </a:r>
            <a:r>
              <a:rPr lang="en-US" dirty="0"/>
              <a:t> </a:t>
            </a:r>
            <a:r>
              <a:rPr lang="en-US" dirty="0" err="1"/>
              <a:t>contrasti</a:t>
            </a:r>
            <a:r>
              <a:rPr lang="en-US" dirty="0"/>
              <a:t> </a:t>
            </a:r>
            <a:r>
              <a:rPr lang="en-US" dirty="0" err="1"/>
              <a:t>amb</a:t>
            </a:r>
            <a:r>
              <a:rPr lang="en-US" dirty="0"/>
              <a:t> el text</a:t>
            </a:r>
          </a:p>
        </p:txBody>
      </p:sp>
      <p:sp>
        <p:nvSpPr>
          <p:cNvPr id="9" name="Title 1"/>
          <p:cNvSpPr>
            <a:spLocks noGrp="1"/>
          </p:cNvSpPr>
          <p:nvPr>
            <p:ph type="title" hasCustomPrompt="1"/>
          </p:nvPr>
        </p:nvSpPr>
        <p:spPr>
          <a:xfrm>
            <a:off x="504000" y="503999"/>
            <a:ext cx="8136000" cy="1310425"/>
          </a:xfrm>
          <a:prstGeom prst="rect">
            <a:avLst/>
          </a:prstGeom>
        </p:spPr>
        <p:txBody>
          <a:bodyPr lIns="0" tIns="0" rIns="0" bIns="0" anchor="t" anchorCtr="0">
            <a:noAutofit/>
          </a:bodyPr>
          <a:lstStyle>
            <a:lvl1pPr algn="l">
              <a:lnSpc>
                <a:spcPts val="4800"/>
              </a:lnSpc>
              <a:defRPr sz="4800" b="1" baseline="0">
                <a:solidFill>
                  <a:schemeClr val="bg1"/>
                </a:solidFill>
                <a:latin typeface="UOC Sans"/>
                <a:cs typeface="UOC Sans"/>
              </a:defRPr>
            </a:lvl1pPr>
          </a:lstStyle>
          <a:p>
            <a:r>
              <a:rPr lang="es-ES_tradnl" dirty="0" err="1"/>
              <a:t>Concepte</a:t>
            </a:r>
            <a:r>
              <a:rPr lang="es-ES_tradnl" dirty="0"/>
              <a:t/>
            </a:r>
            <a:br>
              <a:rPr lang="es-ES_tradnl" dirty="0"/>
            </a:br>
            <a:r>
              <a:rPr lang="es-ES_tradnl" dirty="0" err="1"/>
              <a:t>concepte</a:t>
            </a:r>
            <a:endParaRPr lang="en-US" dirty="0"/>
          </a:p>
        </p:txBody>
      </p:sp>
    </p:spTree>
    <p:extLst>
      <p:ext uri="{BB962C8B-B14F-4D97-AF65-F5344CB8AC3E}">
        <p14:creationId xmlns:p14="http://schemas.microsoft.com/office/powerpoint/2010/main" val="2812639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cepte C">
    <p:bg>
      <p:bgPr>
        <a:solidFill>
          <a:srgbClr val="000078"/>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04000" y="503999"/>
            <a:ext cx="8136000" cy="1310425"/>
          </a:xfrm>
          <a:prstGeom prst="rect">
            <a:avLst/>
          </a:prstGeom>
        </p:spPr>
        <p:txBody>
          <a:bodyPr lIns="0" tIns="0" rIns="0" bIns="0" anchor="t" anchorCtr="0">
            <a:noAutofit/>
          </a:bodyPr>
          <a:lstStyle>
            <a:lvl1pPr algn="l">
              <a:lnSpc>
                <a:spcPts val="4800"/>
              </a:lnSpc>
              <a:defRPr sz="4800" b="1" baseline="0">
                <a:solidFill>
                  <a:schemeClr val="bg1"/>
                </a:solidFill>
                <a:latin typeface="UOC Sans"/>
                <a:cs typeface="UOC Sans"/>
              </a:defRPr>
            </a:lvl1pPr>
          </a:lstStyle>
          <a:p>
            <a:r>
              <a:rPr lang="es-ES_tradnl" dirty="0" err="1"/>
              <a:t>Concepte</a:t>
            </a:r>
            <a:r>
              <a:rPr lang="es-ES_tradnl" dirty="0"/>
              <a:t/>
            </a:r>
            <a:br>
              <a:rPr lang="es-ES_tradnl" dirty="0"/>
            </a:br>
            <a:r>
              <a:rPr lang="es-ES_tradnl" dirty="0" err="1"/>
              <a:t>concepte</a:t>
            </a:r>
            <a:endParaRPr lang="en-US" dirty="0"/>
          </a:p>
        </p:txBody>
      </p:sp>
    </p:spTree>
    <p:extLst>
      <p:ext uri="{BB962C8B-B14F-4D97-AF65-F5344CB8AC3E}">
        <p14:creationId xmlns:p14="http://schemas.microsoft.com/office/powerpoint/2010/main" val="2003215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squemes A">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0" y="504000"/>
            <a:ext cx="8136000"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Esquemes</a:t>
            </a:r>
            <a:endParaRPr lang="en-US" dirty="0"/>
          </a:p>
        </p:txBody>
      </p:sp>
    </p:spTree>
    <p:extLst>
      <p:ext uri="{BB962C8B-B14F-4D97-AF65-F5344CB8AC3E}">
        <p14:creationId xmlns:p14="http://schemas.microsoft.com/office/powerpoint/2010/main" val="1665977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squemes B">
    <p:bg>
      <p:bgPr>
        <a:solidFill>
          <a:srgbClr val="000078"/>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0" y="504000"/>
            <a:ext cx="8136000" cy="411939"/>
          </a:xfrm>
          <a:prstGeom prst="rect">
            <a:avLst/>
          </a:prstGeom>
        </p:spPr>
        <p:txBody>
          <a:bodyPr lIns="0" tIns="0" rIns="0" bIns="0" anchor="t" anchorCtr="0">
            <a:noAutofit/>
          </a:bodyPr>
          <a:lstStyle>
            <a:lvl1pPr algn="l">
              <a:defRPr sz="2400" b="1">
                <a:solidFill>
                  <a:schemeClr val="bg1"/>
                </a:solidFill>
                <a:latin typeface="UOC Sans"/>
                <a:cs typeface="UOC Sans"/>
              </a:defRPr>
            </a:lvl1pPr>
          </a:lstStyle>
          <a:p>
            <a:r>
              <a:rPr lang="es-ES_tradnl" dirty="0" err="1"/>
              <a:t>Esquemes</a:t>
            </a:r>
            <a:endParaRPr lang="en-US" dirty="0"/>
          </a:p>
        </p:txBody>
      </p:sp>
    </p:spTree>
    <p:extLst>
      <p:ext uri="{BB962C8B-B14F-4D97-AF65-F5344CB8AC3E}">
        <p14:creationId xmlns:p14="http://schemas.microsoft.com/office/powerpoint/2010/main" val="3729573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squemes C">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065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àfiques A">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0" y="504000"/>
            <a:ext cx="8136000"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Gràfiques</a:t>
            </a:r>
            <a:endParaRPr lang="en-US" dirty="0"/>
          </a:p>
        </p:txBody>
      </p:sp>
    </p:spTree>
    <p:extLst>
      <p:ext uri="{BB962C8B-B14F-4D97-AF65-F5344CB8AC3E}">
        <p14:creationId xmlns:p14="http://schemas.microsoft.com/office/powerpoint/2010/main" val="3360371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àfiques B">
    <p:bg>
      <p:bgPr>
        <a:solidFill>
          <a:srgbClr val="000078"/>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0" y="504000"/>
            <a:ext cx="8136000" cy="404242"/>
          </a:xfrm>
          <a:prstGeom prst="rect">
            <a:avLst/>
          </a:prstGeom>
        </p:spPr>
        <p:txBody>
          <a:bodyPr lIns="0" tIns="0" rIns="0" bIns="0" anchor="t" anchorCtr="0">
            <a:noAutofit/>
          </a:bodyPr>
          <a:lstStyle>
            <a:lvl1pPr algn="l">
              <a:defRPr sz="2400" b="1">
                <a:solidFill>
                  <a:schemeClr val="bg1"/>
                </a:solidFill>
                <a:latin typeface="UOC Sans"/>
                <a:cs typeface="UOC Sans"/>
              </a:defRPr>
            </a:lvl1pPr>
          </a:lstStyle>
          <a:p>
            <a:r>
              <a:rPr lang="es-ES_tradnl" dirty="0" err="1"/>
              <a:t>Gràfiques</a:t>
            </a:r>
            <a:endParaRPr lang="en-US" dirty="0"/>
          </a:p>
        </p:txBody>
      </p:sp>
      <p:sp>
        <p:nvSpPr>
          <p:cNvPr id="4" name="Text Placeholder 3"/>
          <p:cNvSpPr>
            <a:spLocks noGrp="1"/>
          </p:cNvSpPr>
          <p:nvPr>
            <p:ph type="body" sz="quarter" idx="14" hasCustomPrompt="1"/>
          </p:nvPr>
        </p:nvSpPr>
        <p:spPr>
          <a:xfrm>
            <a:off x="504000" y="1317197"/>
            <a:ext cx="2593493" cy="3370379"/>
          </a:xfrm>
          <a:prstGeom prst="rect">
            <a:avLst/>
          </a:prstGeom>
        </p:spPr>
        <p:txBody>
          <a:bodyPr lIns="0" tIns="0" rIns="0" bIns="0" numCol="1" spcCol="288000">
            <a:noAutofit/>
          </a:bodyPr>
          <a:lstStyle>
            <a:lvl1pPr marL="0" indent="0">
              <a:lnSpc>
                <a:spcPts val="2000"/>
              </a:lnSpc>
              <a:buNone/>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Tree>
    <p:extLst>
      <p:ext uri="{BB962C8B-B14F-4D97-AF65-F5344CB8AC3E}">
        <p14:creationId xmlns:p14="http://schemas.microsoft.com/office/powerpoint/2010/main" val="68214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C">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517674" y="2462434"/>
            <a:ext cx="2880000"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userDrawn="1"/>
        </p:nvSpPr>
        <p:spPr>
          <a:xfrm>
            <a:off x="192881" y="174930"/>
            <a:ext cx="4617254" cy="3240690"/>
          </a:xfrm>
          <a:prstGeom prst="rect">
            <a:avLst/>
          </a:prstGeom>
          <a:solidFill>
            <a:srgbClr val="0200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2006A"/>
              </a:solidFill>
              <a:latin typeface="UOC Sans"/>
            </a:endParaRPr>
          </a:p>
        </p:txBody>
      </p:sp>
      <p:sp>
        <p:nvSpPr>
          <p:cNvPr id="15" name="Title 1"/>
          <p:cNvSpPr>
            <a:spLocks noGrp="1"/>
          </p:cNvSpPr>
          <p:nvPr>
            <p:ph type="ctrTitle" hasCustomPrompt="1"/>
          </p:nvPr>
        </p:nvSpPr>
        <p:spPr>
          <a:xfrm>
            <a:off x="422785" y="459941"/>
            <a:ext cx="3561267" cy="1102519"/>
          </a:xfrm>
          <a:prstGeom prst="rect">
            <a:avLst/>
          </a:prstGeom>
        </p:spPr>
        <p:txBody>
          <a:bodyPr lIns="0" tIns="0" rIns="0" bIns="0" anchor="t" anchorCtr="0">
            <a:noAutofit/>
          </a:bodyPr>
          <a:lstStyle>
            <a:lvl1pPr algn="l">
              <a:lnSpc>
                <a:spcPts val="4500"/>
              </a:lnSpc>
              <a:defRPr sz="4800" b="1">
                <a:solidFill>
                  <a:schemeClr val="bg1"/>
                </a:solidFill>
                <a:latin typeface="UOC Sans"/>
                <a:cs typeface="UOC Sans"/>
              </a:defRPr>
            </a:lvl1pPr>
          </a:lstStyle>
          <a:p>
            <a:r>
              <a:rPr lang="es-ES_tradnl" dirty="0"/>
              <a:t>T</a:t>
            </a:r>
            <a:r>
              <a:rPr lang="en-US" dirty="0" err="1"/>
              <a:t>í</a:t>
            </a:r>
            <a:r>
              <a:rPr lang="es-ES_tradnl" dirty="0"/>
              <a:t>tol de la</a:t>
            </a:r>
            <a:br>
              <a:rPr lang="es-ES_tradnl" dirty="0"/>
            </a:br>
            <a:r>
              <a:rPr lang="es-ES_tradnl" dirty="0" err="1"/>
              <a:t>presentació</a:t>
            </a:r>
            <a:endParaRPr lang="en-US" dirty="0"/>
          </a:p>
        </p:txBody>
      </p:sp>
      <p:sp>
        <p:nvSpPr>
          <p:cNvPr id="12" name="Rectangle 11"/>
          <p:cNvSpPr/>
          <p:nvPr userDrawn="1"/>
        </p:nvSpPr>
        <p:spPr>
          <a:xfrm>
            <a:off x="192881" y="3612675"/>
            <a:ext cx="4617254" cy="1340776"/>
          </a:xfrm>
          <a:prstGeom prst="rect">
            <a:avLst/>
          </a:prstGeom>
          <a:solidFill>
            <a:srgbClr val="73E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UOC Sans"/>
            </a:endParaRPr>
          </a:p>
        </p:txBody>
      </p:sp>
      <p:sp>
        <p:nvSpPr>
          <p:cNvPr id="13" name="Subtitle 2"/>
          <p:cNvSpPr>
            <a:spLocks noGrp="1"/>
          </p:cNvSpPr>
          <p:nvPr>
            <p:ph type="subTitle" idx="1" hasCustomPrompt="1"/>
          </p:nvPr>
        </p:nvSpPr>
        <p:spPr>
          <a:xfrm>
            <a:off x="422785" y="3832909"/>
            <a:ext cx="2460376" cy="655565"/>
          </a:xfrm>
          <a:prstGeom prst="rect">
            <a:avLst/>
          </a:prstGeom>
        </p:spPr>
        <p:txBody>
          <a:bodyPr lIns="0" tIns="0" rIns="0" bIns="0">
            <a:noAutofit/>
          </a:bodyPr>
          <a:lstStyle>
            <a:lvl1pPr marL="0" indent="0" algn="l">
              <a:lnSpc>
                <a:spcPct val="90000"/>
              </a:lnSpc>
              <a:buNone/>
              <a:defRPr sz="1600">
                <a:solidFill>
                  <a:srgbClr val="000078"/>
                </a:solidFill>
                <a:latin typeface="UOC Serif"/>
                <a:cs typeface="UOC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Autor i </a:t>
            </a:r>
            <a:r>
              <a:rPr lang="es-ES_tradnl" dirty="0" err="1"/>
              <a:t>cognom</a:t>
            </a:r>
            <a:r>
              <a:rPr lang="es-ES_tradnl" dirty="0"/>
              <a:t>,</a:t>
            </a:r>
            <a:br>
              <a:rPr lang="es-ES_tradnl" dirty="0"/>
            </a:br>
            <a:r>
              <a:rPr lang="es-ES_tradnl" dirty="0" err="1"/>
              <a:t>Càrrec</a:t>
            </a:r>
            <a:r>
              <a:rPr lang="es-ES_tradnl" dirty="0"/>
              <a:t>, </a:t>
            </a:r>
            <a:r>
              <a:rPr lang="es-ES_tradnl" dirty="0" err="1"/>
              <a:t>àrea</a:t>
            </a:r>
            <a:r>
              <a:rPr lang="mr-IN" dirty="0"/>
              <a:t>…</a:t>
            </a:r>
            <a:endParaRPr lang="en-US" dirty="0"/>
          </a:p>
        </p:txBody>
      </p:sp>
      <p:sp>
        <p:nvSpPr>
          <p:cNvPr id="20" name="Rectangle 19"/>
          <p:cNvSpPr/>
          <p:nvPr userDrawn="1"/>
        </p:nvSpPr>
        <p:spPr>
          <a:xfrm>
            <a:off x="-1719044" y="-1653239"/>
            <a:ext cx="1444604" cy="1387531"/>
          </a:xfrm>
          <a:prstGeom prst="rect">
            <a:avLst/>
          </a:prstGeom>
          <a:solidFill>
            <a:srgbClr val="73E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UOC Sans"/>
            </a:endParaRPr>
          </a:p>
        </p:txBody>
      </p:sp>
      <p:pic>
        <p:nvPicPr>
          <p:cNvPr id="21" name="Picture 20"/>
          <p:cNvPicPr>
            <a:picLocks noChangeAspect="1"/>
          </p:cNvPicPr>
          <p:nvPr userDrawn="1"/>
        </p:nvPicPr>
        <p:blipFill>
          <a:blip r:embed="rId2"/>
          <a:stretch>
            <a:fillRect/>
          </a:stretch>
        </p:blipFill>
        <p:spPr>
          <a:xfrm>
            <a:off x="-1633636" y="-1654324"/>
            <a:ext cx="1359340" cy="948111"/>
          </a:xfrm>
          <a:prstGeom prst="rect">
            <a:avLst/>
          </a:prstGeom>
        </p:spPr>
      </p:pic>
      <p:pic>
        <p:nvPicPr>
          <p:cNvPr id="3" name="Picture 2"/>
          <p:cNvPicPr>
            <a:picLocks noChangeAspect="1"/>
          </p:cNvPicPr>
          <p:nvPr userDrawn="1"/>
        </p:nvPicPr>
        <p:blipFill>
          <a:blip r:embed="rId3"/>
          <a:stretch>
            <a:fillRect/>
          </a:stretch>
        </p:blipFill>
        <p:spPr>
          <a:xfrm>
            <a:off x="4135794" y="-958617"/>
            <a:ext cx="1557537" cy="401582"/>
          </a:xfrm>
          <a:prstGeom prst="rect">
            <a:avLst/>
          </a:prstGeom>
        </p:spPr>
      </p:pic>
      <p:sp>
        <p:nvSpPr>
          <p:cNvPr id="22" name="Rectangle 21"/>
          <p:cNvSpPr/>
          <p:nvPr userDrawn="1"/>
        </p:nvSpPr>
        <p:spPr>
          <a:xfrm>
            <a:off x="5023810" y="1825890"/>
            <a:ext cx="3935811" cy="3127561"/>
          </a:xfrm>
          <a:prstGeom prst="rect">
            <a:avLst/>
          </a:prstGeom>
          <a:solidFill>
            <a:srgbClr val="73EDF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UOC Sans"/>
            </a:endParaRPr>
          </a:p>
        </p:txBody>
      </p:sp>
      <p:sp>
        <p:nvSpPr>
          <p:cNvPr id="14" name="Picture Placeholder 2"/>
          <p:cNvSpPr>
            <a:spLocks noGrp="1"/>
          </p:cNvSpPr>
          <p:nvPr>
            <p:ph type="pic" idx="10" hasCustomPrompt="1"/>
          </p:nvPr>
        </p:nvSpPr>
        <p:spPr>
          <a:xfrm>
            <a:off x="5023810" y="1287121"/>
            <a:ext cx="3935811" cy="3666331"/>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r>
              <a:rPr lang="en-US" dirty="0"/>
              <a:t> </a:t>
            </a:r>
            <a:r>
              <a:rPr lang="en-US" dirty="0" err="1"/>
              <a:t>bitò</a:t>
            </a:r>
            <a:r>
              <a:rPr lang="en-US" dirty="0"/>
              <a:t> </a:t>
            </a:r>
            <a:r>
              <a:rPr lang="en-US" dirty="0" err="1"/>
              <a:t>blau</a:t>
            </a:r>
            <a:r>
              <a:rPr lang="en-US" dirty="0"/>
              <a:t> </a:t>
            </a:r>
            <a:r>
              <a:rPr lang="en-US" dirty="0" err="1"/>
              <a:t>fosc</a:t>
            </a:r>
            <a:r>
              <a:rPr lang="en-US" dirty="0"/>
              <a:t> </a:t>
            </a:r>
            <a:r>
              <a:rPr lang="mr-IN" dirty="0"/>
              <a:t>–</a:t>
            </a:r>
            <a:r>
              <a:rPr lang="en-US" dirty="0"/>
              <a:t> </a:t>
            </a:r>
            <a:r>
              <a:rPr lang="en-US" dirty="0" err="1"/>
              <a:t>blau</a:t>
            </a:r>
            <a:r>
              <a:rPr lang="en-US" dirty="0"/>
              <a:t> </a:t>
            </a:r>
            <a:r>
              <a:rPr lang="en-US" dirty="0" err="1"/>
              <a:t>clar</a:t>
            </a:r>
            <a:endParaRPr lang="en-US" dirty="0"/>
          </a:p>
        </p:txBody>
      </p:sp>
      <p:cxnSp>
        <p:nvCxnSpPr>
          <p:cNvPr id="25" name="Straight Connector 17"/>
          <p:cNvCxnSpPr/>
          <p:nvPr userDrawn="1"/>
        </p:nvCxnSpPr>
        <p:spPr>
          <a:xfrm>
            <a:off x="-64141" y="-265708"/>
            <a:ext cx="2248136" cy="0"/>
          </a:xfrm>
          <a:prstGeom prst="line">
            <a:avLst/>
          </a:prstGeom>
          <a:ln w="47625">
            <a:solidFill>
              <a:srgbClr val="73ED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17"/>
          <p:cNvCxnSpPr/>
          <p:nvPr userDrawn="1"/>
        </p:nvCxnSpPr>
        <p:spPr>
          <a:xfrm>
            <a:off x="-64141" y="-1632682"/>
            <a:ext cx="2248136" cy="0"/>
          </a:xfrm>
          <a:prstGeom prst="line">
            <a:avLst/>
          </a:prstGeom>
          <a:ln w="47625">
            <a:solidFill>
              <a:srgbClr val="73EDFF"/>
            </a:solidFill>
          </a:ln>
          <a:effectLst/>
        </p:spPr>
        <p:style>
          <a:lnRef idx="2">
            <a:schemeClr val="accent1"/>
          </a:lnRef>
          <a:fillRef idx="0">
            <a:schemeClr val="accent1"/>
          </a:fillRef>
          <a:effectRef idx="1">
            <a:schemeClr val="accent1"/>
          </a:effectRef>
          <a:fontRef idx="minor">
            <a:schemeClr val="tx1"/>
          </a:fontRef>
        </p:style>
      </p:cxnSp>
      <p:pic>
        <p:nvPicPr>
          <p:cNvPr id="32" name="Imagen 31"/>
          <p:cNvPicPr>
            <a:picLocks noChangeAspect="1"/>
          </p:cNvPicPr>
          <p:nvPr userDrawn="1"/>
        </p:nvPicPr>
        <p:blipFill>
          <a:blip r:embed="rId4"/>
          <a:stretch>
            <a:fillRect/>
          </a:stretch>
        </p:blipFill>
        <p:spPr>
          <a:xfrm>
            <a:off x="-137132" y="-1586162"/>
            <a:ext cx="2202367" cy="670286"/>
          </a:xfrm>
          <a:prstGeom prst="rect">
            <a:avLst/>
          </a:prstGeom>
        </p:spPr>
      </p:pic>
      <p:pic>
        <p:nvPicPr>
          <p:cNvPr id="2" name="Imagen 1" descr="logo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23810" y="174930"/>
            <a:ext cx="3935812" cy="930749"/>
          </a:xfrm>
          <a:prstGeom prst="rect">
            <a:avLst/>
          </a:prstGeom>
        </p:spPr>
      </p:pic>
    </p:spTree>
    <p:extLst>
      <p:ext uri="{BB962C8B-B14F-4D97-AF65-F5344CB8AC3E}">
        <p14:creationId xmlns:p14="http://schemas.microsoft.com/office/powerpoint/2010/main" val="1978526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àfiques C">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1" y="504000"/>
            <a:ext cx="4502508" cy="381152"/>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Gràfiques</a:t>
            </a:r>
            <a:endParaRPr lang="en-US" dirty="0"/>
          </a:p>
        </p:txBody>
      </p:sp>
      <p:sp>
        <p:nvSpPr>
          <p:cNvPr id="4" name="Picture Placeholder 2"/>
          <p:cNvSpPr>
            <a:spLocks noGrp="1"/>
          </p:cNvSpPr>
          <p:nvPr>
            <p:ph type="pic" idx="1" hasCustomPrompt="1"/>
          </p:nvPr>
        </p:nvSpPr>
        <p:spPr>
          <a:xfrm>
            <a:off x="5657761" y="504000"/>
            <a:ext cx="2982240" cy="4226310"/>
          </a:xfrm>
          <a:prstGeom prst="rect">
            <a:avLst/>
          </a:prstGeom>
        </p:spPr>
        <p:txBody>
          <a:bodyPr anchor="ctr" anchorCtr="0">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Tree>
    <p:extLst>
      <p:ext uri="{BB962C8B-B14F-4D97-AF65-F5344CB8AC3E}">
        <p14:creationId xmlns:p14="http://schemas.microsoft.com/office/powerpoint/2010/main" val="194577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des A">
    <p:bg>
      <p:bgPr>
        <a:solidFill>
          <a:srgbClr val="73EDFF"/>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4000"/>
            <a:ext cx="8136000" cy="358061"/>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Dades</a:t>
            </a:r>
            <a:endParaRPr lang="en-US" dirty="0"/>
          </a:p>
        </p:txBody>
      </p:sp>
    </p:spTree>
    <p:extLst>
      <p:ext uri="{BB962C8B-B14F-4D97-AF65-F5344CB8AC3E}">
        <p14:creationId xmlns:p14="http://schemas.microsoft.com/office/powerpoint/2010/main" val="3401642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des B">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1317" y="-57711"/>
            <a:ext cx="9301157" cy="5303824"/>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Tree>
    <p:extLst>
      <p:ext uri="{BB962C8B-B14F-4D97-AF65-F5344CB8AC3E}">
        <p14:creationId xmlns:p14="http://schemas.microsoft.com/office/powerpoint/2010/main" val="51171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des C">
    <p:bg>
      <p:bgPr>
        <a:solidFill>
          <a:srgbClr val="73EDFF"/>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9" hasCustomPrompt="1"/>
          </p:nvPr>
        </p:nvSpPr>
        <p:spPr>
          <a:xfrm>
            <a:off x="504000" y="1370488"/>
            <a:ext cx="8136000" cy="2558799"/>
          </a:xfrm>
          <a:prstGeom prst="rect">
            <a:avLst/>
          </a:prstGeom>
        </p:spPr>
        <p:txBody>
          <a:bodyPr lIns="0" tIns="0" rIns="0" bIns="0" numCol="1" spcCol="288000">
            <a:noAutofit/>
          </a:bodyPr>
          <a:lstStyle>
            <a:lvl1pPr marL="0" indent="0">
              <a:lnSpc>
                <a:spcPts val="2800"/>
              </a:lnSpc>
              <a:buNone/>
              <a:defRPr sz="2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Tree>
    <p:extLst>
      <p:ext uri="{BB962C8B-B14F-4D97-AF65-F5344CB8AC3E}">
        <p14:creationId xmlns:p14="http://schemas.microsoft.com/office/powerpoint/2010/main" val="3654490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des D">
    <p:bg>
      <p:bgPr>
        <a:solidFill>
          <a:srgbClr val="000078"/>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4000"/>
            <a:ext cx="8136000" cy="388848"/>
          </a:xfrm>
          <a:prstGeom prst="rect">
            <a:avLst/>
          </a:prstGeom>
        </p:spPr>
        <p:txBody>
          <a:bodyPr lIns="0" tIns="0" rIns="0" bIns="0" anchor="t" anchorCtr="0">
            <a:noAutofit/>
          </a:bodyPr>
          <a:lstStyle>
            <a:lvl1pPr algn="l">
              <a:defRPr sz="2400" b="1">
                <a:solidFill>
                  <a:schemeClr val="bg1"/>
                </a:solidFill>
                <a:latin typeface="UOC Sans"/>
                <a:cs typeface="UOC Sans"/>
              </a:defRPr>
            </a:lvl1pPr>
          </a:lstStyle>
          <a:p>
            <a:r>
              <a:rPr lang="es-ES_tradnl" dirty="0" err="1"/>
              <a:t>Dades</a:t>
            </a:r>
            <a:endParaRPr lang="en-US" dirty="0"/>
          </a:p>
        </p:txBody>
      </p:sp>
    </p:spTree>
    <p:extLst>
      <p:ext uri="{BB962C8B-B14F-4D97-AF65-F5344CB8AC3E}">
        <p14:creationId xmlns:p14="http://schemas.microsoft.com/office/powerpoint/2010/main" val="2637596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des 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4000"/>
            <a:ext cx="8136000"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Dades</a:t>
            </a:r>
            <a:endParaRPr lang="en-US" dirty="0"/>
          </a:p>
        </p:txBody>
      </p:sp>
      <p:sp>
        <p:nvSpPr>
          <p:cNvPr id="7" name="Text Placeholder 3"/>
          <p:cNvSpPr>
            <a:spLocks noGrp="1"/>
          </p:cNvSpPr>
          <p:nvPr>
            <p:ph type="body" sz="quarter" idx="14" hasCustomPrompt="1"/>
          </p:nvPr>
        </p:nvSpPr>
        <p:spPr>
          <a:xfrm>
            <a:off x="504000" y="1317197"/>
            <a:ext cx="3982339"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Tree>
    <p:extLst>
      <p:ext uri="{BB962C8B-B14F-4D97-AF65-F5344CB8AC3E}">
        <p14:creationId xmlns:p14="http://schemas.microsoft.com/office/powerpoint/2010/main" val="713142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ules A">
    <p:bg>
      <p:bgPr>
        <a:solidFill>
          <a:srgbClr val="000078"/>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3999"/>
            <a:ext cx="8136000" cy="813197"/>
          </a:xfrm>
          <a:prstGeom prst="rect">
            <a:avLst/>
          </a:prstGeom>
        </p:spPr>
        <p:txBody>
          <a:bodyPr lIns="0" tIns="0" rIns="0" bIns="0" anchor="t" anchorCtr="0">
            <a:noAutofit/>
          </a:bodyPr>
          <a:lstStyle>
            <a:lvl1pPr algn="l">
              <a:defRPr sz="2400" b="1" baseline="0">
                <a:solidFill>
                  <a:schemeClr val="bg1"/>
                </a:solidFill>
                <a:latin typeface="UOC Sans"/>
                <a:cs typeface="UOC Sans"/>
              </a:defRPr>
            </a:lvl1pPr>
          </a:lstStyle>
          <a:p>
            <a:r>
              <a:rPr lang="es-ES_tradnl" dirty="0" err="1"/>
              <a:t>Títol</a:t>
            </a:r>
            <a:r>
              <a:rPr lang="es-ES_tradnl" dirty="0"/>
              <a:t> de taula</a:t>
            </a:r>
            <a:endParaRPr lang="en-US" dirty="0"/>
          </a:p>
        </p:txBody>
      </p:sp>
      <p:sp>
        <p:nvSpPr>
          <p:cNvPr id="7" name="Text Placeholder 3"/>
          <p:cNvSpPr>
            <a:spLocks noGrp="1"/>
          </p:cNvSpPr>
          <p:nvPr>
            <p:ph type="body" sz="quarter" idx="14" hasCustomPrompt="1"/>
          </p:nvPr>
        </p:nvSpPr>
        <p:spPr>
          <a:xfrm>
            <a:off x="504000" y="1317197"/>
            <a:ext cx="3982339" cy="3370379"/>
          </a:xfrm>
          <a:prstGeom prst="rect">
            <a:avLst/>
          </a:prstGeom>
        </p:spPr>
        <p:txBody>
          <a:bodyPr lIns="0" tIns="0" rIns="0" bIns="0" numCol="1" spcCol="288000">
            <a:noAutofit/>
          </a:bodyPr>
          <a:lstStyle>
            <a:lvl1pPr marL="0" indent="0">
              <a:lnSpc>
                <a:spcPts val="2000"/>
              </a:lnSpc>
              <a:buNone/>
              <a:defRPr sz="1400" b="0" baseline="0">
                <a:solidFill>
                  <a:srgbClr val="FFFF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 </a:t>
            </a:r>
            <a:r>
              <a:rPr lang="en-US" dirty="0" err="1"/>
              <a:t>descriptiu</a:t>
            </a:r>
            <a:endParaRPr lang="en-US" dirty="0"/>
          </a:p>
        </p:txBody>
      </p:sp>
    </p:spTree>
    <p:extLst>
      <p:ext uri="{BB962C8B-B14F-4D97-AF65-F5344CB8AC3E}">
        <p14:creationId xmlns:p14="http://schemas.microsoft.com/office/powerpoint/2010/main" val="1820318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ules B">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4000"/>
            <a:ext cx="8136000"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Exemple</a:t>
            </a:r>
            <a:r>
              <a:rPr lang="es-ES_tradnl" dirty="0"/>
              <a:t> de </a:t>
            </a:r>
            <a:r>
              <a:rPr lang="es-ES_tradnl" dirty="0" err="1"/>
              <a:t>gràfica</a:t>
            </a:r>
            <a:r>
              <a:rPr lang="es-ES_tradnl" dirty="0"/>
              <a:t> %</a:t>
            </a:r>
            <a:endParaRPr lang="en-US" dirty="0"/>
          </a:p>
        </p:txBody>
      </p:sp>
      <p:cxnSp>
        <p:nvCxnSpPr>
          <p:cNvPr id="3" name="Straight Connector 2"/>
          <p:cNvCxnSpPr/>
          <p:nvPr userDrawn="1"/>
        </p:nvCxnSpPr>
        <p:spPr>
          <a:xfrm>
            <a:off x="517674" y="1358068"/>
            <a:ext cx="8122326" cy="0"/>
          </a:xfrm>
          <a:prstGeom prst="line">
            <a:avLst/>
          </a:prstGeom>
          <a:ln w="31750">
            <a:solidFill>
              <a:srgbClr val="000078"/>
            </a:solidFill>
          </a:ln>
          <a:effectLst/>
        </p:spPr>
        <p:style>
          <a:lnRef idx="2">
            <a:schemeClr val="accent1"/>
          </a:lnRef>
          <a:fillRef idx="0">
            <a:schemeClr val="accent1"/>
          </a:fillRef>
          <a:effectRef idx="1">
            <a:schemeClr val="accent1"/>
          </a:effectRef>
          <a:fontRef idx="minor">
            <a:schemeClr val="tx1"/>
          </a:fontRef>
        </p:style>
      </p:cxnSp>
      <p:sp>
        <p:nvSpPr>
          <p:cNvPr id="11" name="Text Placeholder 3"/>
          <p:cNvSpPr>
            <a:spLocks noGrp="1"/>
          </p:cNvSpPr>
          <p:nvPr>
            <p:ph type="body" sz="quarter" idx="14" hasCustomPrompt="1"/>
          </p:nvPr>
        </p:nvSpPr>
        <p:spPr>
          <a:xfrm>
            <a:off x="503999" y="2553174"/>
            <a:ext cx="1125307" cy="824041"/>
          </a:xfrm>
          <a:prstGeom prst="rect">
            <a:avLst/>
          </a:prstGeom>
        </p:spPr>
        <p:txBody>
          <a:bodyPr lIns="0" tIns="0" rIns="0" bIns="0" numCol="1" spcCol="288000">
            <a:noAutofit/>
          </a:bodyPr>
          <a:lstStyle>
            <a:lvl1pPr marL="0" indent="0">
              <a:lnSpc>
                <a:spcPts val="3600"/>
              </a:lnSpc>
              <a:buNone/>
              <a:defRPr sz="3600" b="1"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a:t>
            </a:r>
          </a:p>
        </p:txBody>
      </p:sp>
      <p:sp>
        <p:nvSpPr>
          <p:cNvPr id="13" name="Text Placeholder 3"/>
          <p:cNvSpPr>
            <a:spLocks noGrp="1"/>
          </p:cNvSpPr>
          <p:nvPr>
            <p:ph type="body" sz="quarter" idx="19" hasCustomPrompt="1"/>
          </p:nvPr>
        </p:nvSpPr>
        <p:spPr>
          <a:xfrm>
            <a:off x="504000" y="3723655"/>
            <a:ext cx="1125307" cy="1218538"/>
          </a:xfrm>
          <a:prstGeom prst="rect">
            <a:avLst/>
          </a:prstGeom>
        </p:spPr>
        <p:txBody>
          <a:bodyPr lIns="0" tIns="0" rIns="0" bIns="0" numCol="1" spcCol="288000" anchor="t" anchorCtr="0">
            <a:noAutofit/>
          </a:bodyPr>
          <a:lstStyle>
            <a:lvl1pPr marL="0" indent="0">
              <a:lnSpc>
                <a:spcPts val="16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14" name="Text Placeholder 3"/>
          <p:cNvSpPr>
            <a:spLocks noGrp="1"/>
          </p:cNvSpPr>
          <p:nvPr>
            <p:ph type="body" sz="quarter" idx="29" hasCustomPrompt="1"/>
          </p:nvPr>
        </p:nvSpPr>
        <p:spPr>
          <a:xfrm>
            <a:off x="1907704" y="3723655"/>
            <a:ext cx="1125307" cy="1218538"/>
          </a:xfrm>
          <a:prstGeom prst="rect">
            <a:avLst/>
          </a:prstGeom>
        </p:spPr>
        <p:txBody>
          <a:bodyPr lIns="0" tIns="0" rIns="0" bIns="0" numCol="1" spcCol="288000" anchor="t" anchorCtr="0">
            <a:noAutofit/>
          </a:bodyPr>
          <a:lstStyle>
            <a:lvl1pPr marL="0" indent="0">
              <a:lnSpc>
                <a:spcPts val="16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15" name="Text Placeholder 3"/>
          <p:cNvSpPr>
            <a:spLocks noGrp="1"/>
          </p:cNvSpPr>
          <p:nvPr>
            <p:ph type="body" sz="quarter" idx="30" hasCustomPrompt="1"/>
          </p:nvPr>
        </p:nvSpPr>
        <p:spPr>
          <a:xfrm>
            <a:off x="3307408" y="3723655"/>
            <a:ext cx="1125307" cy="1218538"/>
          </a:xfrm>
          <a:prstGeom prst="rect">
            <a:avLst/>
          </a:prstGeom>
        </p:spPr>
        <p:txBody>
          <a:bodyPr lIns="0" tIns="0" rIns="0" bIns="0" numCol="1" spcCol="288000" anchor="t" anchorCtr="0">
            <a:noAutofit/>
          </a:bodyPr>
          <a:lstStyle>
            <a:lvl1pPr marL="0" indent="0">
              <a:lnSpc>
                <a:spcPts val="16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16" name="Text Placeholder 3"/>
          <p:cNvSpPr>
            <a:spLocks noGrp="1"/>
          </p:cNvSpPr>
          <p:nvPr>
            <p:ph type="body" sz="quarter" idx="31" hasCustomPrompt="1"/>
          </p:nvPr>
        </p:nvSpPr>
        <p:spPr>
          <a:xfrm>
            <a:off x="4711112" y="3723655"/>
            <a:ext cx="1125307" cy="1218538"/>
          </a:xfrm>
          <a:prstGeom prst="rect">
            <a:avLst/>
          </a:prstGeom>
        </p:spPr>
        <p:txBody>
          <a:bodyPr lIns="0" tIns="0" rIns="0" bIns="0" numCol="1" spcCol="288000" anchor="t" anchorCtr="0">
            <a:noAutofit/>
          </a:bodyPr>
          <a:lstStyle>
            <a:lvl1pPr marL="0" indent="0">
              <a:lnSpc>
                <a:spcPts val="16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17" name="Text Placeholder 3"/>
          <p:cNvSpPr>
            <a:spLocks noGrp="1"/>
          </p:cNvSpPr>
          <p:nvPr>
            <p:ph type="body" sz="quarter" idx="32" hasCustomPrompt="1"/>
          </p:nvPr>
        </p:nvSpPr>
        <p:spPr>
          <a:xfrm>
            <a:off x="6124624" y="3723655"/>
            <a:ext cx="1125307" cy="1218538"/>
          </a:xfrm>
          <a:prstGeom prst="rect">
            <a:avLst/>
          </a:prstGeom>
        </p:spPr>
        <p:txBody>
          <a:bodyPr lIns="0" tIns="0" rIns="0" bIns="0" numCol="1" spcCol="288000" anchor="t" anchorCtr="0">
            <a:noAutofit/>
          </a:bodyPr>
          <a:lstStyle>
            <a:lvl1pPr marL="0" indent="0">
              <a:lnSpc>
                <a:spcPts val="16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18" name="Text Placeholder 3"/>
          <p:cNvSpPr>
            <a:spLocks noGrp="1"/>
          </p:cNvSpPr>
          <p:nvPr>
            <p:ph type="body" sz="quarter" idx="33" hasCustomPrompt="1"/>
          </p:nvPr>
        </p:nvSpPr>
        <p:spPr>
          <a:xfrm>
            <a:off x="7528328" y="3723655"/>
            <a:ext cx="1125307" cy="1218538"/>
          </a:xfrm>
          <a:prstGeom prst="rect">
            <a:avLst/>
          </a:prstGeom>
        </p:spPr>
        <p:txBody>
          <a:bodyPr lIns="0" tIns="0" rIns="0" bIns="0" numCol="1" spcCol="288000" anchor="t" anchorCtr="0">
            <a:noAutofit/>
          </a:bodyPr>
          <a:lstStyle>
            <a:lvl1pPr marL="0" indent="0">
              <a:lnSpc>
                <a:spcPts val="16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19" name="Text Placeholder 3"/>
          <p:cNvSpPr>
            <a:spLocks noGrp="1"/>
          </p:cNvSpPr>
          <p:nvPr>
            <p:ph type="body" sz="quarter" idx="34" hasCustomPrompt="1"/>
          </p:nvPr>
        </p:nvSpPr>
        <p:spPr>
          <a:xfrm>
            <a:off x="1907704" y="2553174"/>
            <a:ext cx="1125307" cy="824041"/>
          </a:xfrm>
          <a:prstGeom prst="rect">
            <a:avLst/>
          </a:prstGeom>
        </p:spPr>
        <p:txBody>
          <a:bodyPr lIns="0" tIns="0" rIns="0" bIns="0" numCol="1" spcCol="288000">
            <a:noAutofit/>
          </a:bodyPr>
          <a:lstStyle>
            <a:lvl1pPr marL="0" indent="0">
              <a:lnSpc>
                <a:spcPts val="3600"/>
              </a:lnSpc>
              <a:buNone/>
              <a:defRPr sz="3600" b="1"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a:t>
            </a:r>
          </a:p>
        </p:txBody>
      </p:sp>
      <p:sp>
        <p:nvSpPr>
          <p:cNvPr id="20" name="Text Placeholder 3"/>
          <p:cNvSpPr>
            <a:spLocks noGrp="1"/>
          </p:cNvSpPr>
          <p:nvPr>
            <p:ph type="body" sz="quarter" idx="35" hasCustomPrompt="1"/>
          </p:nvPr>
        </p:nvSpPr>
        <p:spPr>
          <a:xfrm>
            <a:off x="3302880" y="2553174"/>
            <a:ext cx="1125307" cy="824041"/>
          </a:xfrm>
          <a:prstGeom prst="rect">
            <a:avLst/>
          </a:prstGeom>
        </p:spPr>
        <p:txBody>
          <a:bodyPr lIns="0" tIns="0" rIns="0" bIns="0" numCol="1" spcCol="288000">
            <a:noAutofit/>
          </a:bodyPr>
          <a:lstStyle>
            <a:lvl1pPr marL="0" indent="0">
              <a:lnSpc>
                <a:spcPts val="3600"/>
              </a:lnSpc>
              <a:buNone/>
              <a:defRPr sz="3600" b="1"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a:t>
            </a:r>
          </a:p>
        </p:txBody>
      </p:sp>
      <p:sp>
        <p:nvSpPr>
          <p:cNvPr id="21" name="Text Placeholder 3"/>
          <p:cNvSpPr>
            <a:spLocks noGrp="1"/>
          </p:cNvSpPr>
          <p:nvPr>
            <p:ph type="body" sz="quarter" idx="36" hasCustomPrompt="1"/>
          </p:nvPr>
        </p:nvSpPr>
        <p:spPr>
          <a:xfrm>
            <a:off x="4706585" y="2553174"/>
            <a:ext cx="1125307" cy="824041"/>
          </a:xfrm>
          <a:prstGeom prst="rect">
            <a:avLst/>
          </a:prstGeom>
        </p:spPr>
        <p:txBody>
          <a:bodyPr lIns="0" tIns="0" rIns="0" bIns="0" numCol="1" spcCol="288000">
            <a:noAutofit/>
          </a:bodyPr>
          <a:lstStyle>
            <a:lvl1pPr marL="0" indent="0">
              <a:lnSpc>
                <a:spcPts val="3600"/>
              </a:lnSpc>
              <a:buNone/>
              <a:defRPr sz="3600" b="1"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a:t>
            </a:r>
          </a:p>
        </p:txBody>
      </p:sp>
      <p:sp>
        <p:nvSpPr>
          <p:cNvPr id="22" name="Text Placeholder 3"/>
          <p:cNvSpPr>
            <a:spLocks noGrp="1"/>
          </p:cNvSpPr>
          <p:nvPr>
            <p:ph type="body" sz="quarter" idx="37" hasCustomPrompt="1"/>
          </p:nvPr>
        </p:nvSpPr>
        <p:spPr>
          <a:xfrm>
            <a:off x="6084168" y="2553174"/>
            <a:ext cx="1125307" cy="824041"/>
          </a:xfrm>
          <a:prstGeom prst="rect">
            <a:avLst/>
          </a:prstGeom>
        </p:spPr>
        <p:txBody>
          <a:bodyPr lIns="0" tIns="0" rIns="0" bIns="0" numCol="1" spcCol="288000">
            <a:noAutofit/>
          </a:bodyPr>
          <a:lstStyle>
            <a:lvl1pPr marL="0" indent="0">
              <a:lnSpc>
                <a:spcPts val="3600"/>
              </a:lnSpc>
              <a:buNone/>
              <a:defRPr sz="3600" b="1"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a:t>
            </a:r>
          </a:p>
        </p:txBody>
      </p:sp>
      <p:sp>
        <p:nvSpPr>
          <p:cNvPr id="23" name="Text Placeholder 3"/>
          <p:cNvSpPr>
            <a:spLocks noGrp="1"/>
          </p:cNvSpPr>
          <p:nvPr>
            <p:ph type="body" sz="quarter" idx="38" hasCustomPrompt="1"/>
          </p:nvPr>
        </p:nvSpPr>
        <p:spPr>
          <a:xfrm>
            <a:off x="7487873" y="2553174"/>
            <a:ext cx="1125307" cy="824041"/>
          </a:xfrm>
          <a:prstGeom prst="rect">
            <a:avLst/>
          </a:prstGeom>
        </p:spPr>
        <p:txBody>
          <a:bodyPr lIns="0" tIns="0" rIns="0" bIns="0" numCol="1" spcCol="288000">
            <a:noAutofit/>
          </a:bodyPr>
          <a:lstStyle>
            <a:lvl1pPr marL="0" indent="0">
              <a:lnSpc>
                <a:spcPts val="3600"/>
              </a:lnSpc>
              <a:buNone/>
              <a:defRPr sz="3600" b="1"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a:t>
            </a:r>
          </a:p>
        </p:txBody>
      </p:sp>
    </p:spTree>
    <p:extLst>
      <p:ext uri="{BB962C8B-B14F-4D97-AF65-F5344CB8AC3E}">
        <p14:creationId xmlns:p14="http://schemas.microsoft.com/office/powerpoint/2010/main" val="1090015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pes A">
    <p:bg>
      <p:bgPr>
        <a:solidFill>
          <a:srgbClr val="73ED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0" y="504000"/>
            <a:ext cx="8136000"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Mapes</a:t>
            </a:r>
            <a:endParaRPr lang="en-US" dirty="0"/>
          </a:p>
        </p:txBody>
      </p:sp>
    </p:spTree>
    <p:extLst>
      <p:ext uri="{BB962C8B-B14F-4D97-AF65-F5344CB8AC3E}">
        <p14:creationId xmlns:p14="http://schemas.microsoft.com/office/powerpoint/2010/main" val="2297574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jecte online A">
    <p:bg>
      <p:bgPr>
        <a:solidFill>
          <a:srgbClr val="73EDFF"/>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504000" y="1317197"/>
            <a:ext cx="2593493"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8" name="Title 1"/>
          <p:cNvSpPr>
            <a:spLocks noGrp="1"/>
          </p:cNvSpPr>
          <p:nvPr>
            <p:ph type="title" hasCustomPrompt="1"/>
          </p:nvPr>
        </p:nvSpPr>
        <p:spPr>
          <a:xfrm>
            <a:off x="504000" y="504000"/>
            <a:ext cx="2593493"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Projecte</a:t>
            </a:r>
            <a:r>
              <a:rPr lang="es-ES_tradnl" dirty="0"/>
              <a:t> online</a:t>
            </a:r>
            <a:endParaRPr lang="en-US" dirty="0"/>
          </a:p>
        </p:txBody>
      </p:sp>
      <p:pic>
        <p:nvPicPr>
          <p:cNvPr id="11" name="Picture 10"/>
          <p:cNvPicPr>
            <a:picLocks noChangeAspect="1"/>
          </p:cNvPicPr>
          <p:nvPr userDrawn="1"/>
        </p:nvPicPr>
        <p:blipFill>
          <a:blip r:embed="rId2"/>
          <a:stretch>
            <a:fillRect/>
          </a:stretch>
        </p:blipFill>
        <p:spPr>
          <a:xfrm>
            <a:off x="3313902" y="643896"/>
            <a:ext cx="5378613" cy="4043680"/>
          </a:xfrm>
          <a:prstGeom prst="rect">
            <a:avLst/>
          </a:prstGeom>
          <a:effectLst>
            <a:outerShdw blurRad="180975" dist="38100" dir="5400000" algn="tl" rotWithShape="0">
              <a:srgbClr val="000000">
                <a:alpha val="43000"/>
              </a:srgbClr>
            </a:outerShdw>
          </a:effectLst>
        </p:spPr>
      </p:pic>
      <p:sp>
        <p:nvSpPr>
          <p:cNvPr id="12" name="Picture Placeholder 2"/>
          <p:cNvSpPr>
            <a:spLocks noGrp="1"/>
          </p:cNvSpPr>
          <p:nvPr>
            <p:ph type="pic" idx="1" hasCustomPrompt="1"/>
          </p:nvPr>
        </p:nvSpPr>
        <p:spPr>
          <a:xfrm>
            <a:off x="3497252" y="1625236"/>
            <a:ext cx="5044506" cy="3062340"/>
          </a:xfrm>
          <a:prstGeom prst="rect">
            <a:avLst/>
          </a:prstGeom>
        </p:spPr>
        <p:txBody>
          <a:bodyPr anchor="ctr" anchorCtr="0">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r>
              <a:rPr lang="en-US" dirty="0"/>
              <a:t> (</a:t>
            </a:r>
            <a:r>
              <a:rPr lang="en-US" dirty="0" err="1"/>
              <a:t>captura</a:t>
            </a:r>
            <a:r>
              <a:rPr lang="en-US" dirty="0"/>
              <a:t>) </a:t>
            </a:r>
          </a:p>
        </p:txBody>
      </p:sp>
    </p:spTree>
    <p:extLst>
      <p:ext uri="{BB962C8B-B14F-4D97-AF65-F5344CB8AC3E}">
        <p14:creationId xmlns:p14="http://schemas.microsoft.com/office/powerpoint/2010/main" val="155402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ex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504000"/>
            <a:ext cx="8104382" cy="541882"/>
          </a:xfrm>
          <a:prstGeom prst="rect">
            <a:avLst/>
          </a:prstGeom>
        </p:spPr>
        <p:txBody>
          <a:bodyPr lIns="0" tIns="0" rIns="0" bIns="0" anchor="t" anchorCtr="0">
            <a:noAutofit/>
          </a:bodyPr>
          <a:lstStyle>
            <a:lvl1pPr algn="l">
              <a:defRPr sz="2400">
                <a:solidFill>
                  <a:srgbClr val="000078"/>
                </a:solidFill>
                <a:latin typeface="UOC Sans"/>
                <a:cs typeface="UOC Sans"/>
              </a:defRPr>
            </a:lvl1pPr>
          </a:lstStyle>
          <a:p>
            <a:r>
              <a:rPr lang="es-ES_tradnl" dirty="0"/>
              <a:t>Índex</a:t>
            </a:r>
            <a:endParaRPr lang="en-US" dirty="0"/>
          </a:p>
        </p:txBody>
      </p:sp>
      <p:sp>
        <p:nvSpPr>
          <p:cNvPr id="11" name="Text Placeholder 10"/>
          <p:cNvSpPr>
            <a:spLocks noGrp="1"/>
          </p:cNvSpPr>
          <p:nvPr>
            <p:ph type="body" sz="quarter" idx="12" hasCustomPrompt="1"/>
          </p:nvPr>
        </p:nvSpPr>
        <p:spPr>
          <a:xfrm>
            <a:off x="504001" y="1332000"/>
            <a:ext cx="541882" cy="3474523"/>
          </a:xfrm>
          <a:prstGeom prst="rect">
            <a:avLst/>
          </a:prstGeom>
        </p:spPr>
        <p:txBody>
          <a:bodyPr lIns="0" tIns="0" rIns="0" bIns="0">
            <a:noAutofit/>
          </a:bodyPr>
          <a:lstStyle>
            <a:lvl1pPr marL="0" indent="0">
              <a:lnSpc>
                <a:spcPts val="4200"/>
              </a:lnSpc>
              <a:spcBef>
                <a:spcPts val="0"/>
              </a:spcBef>
              <a:buNone/>
              <a:defRPr sz="3600" b="1" i="0" baseline="0">
                <a:solidFill>
                  <a:srgbClr val="73EDFF"/>
                </a:solidFill>
                <a:latin typeface="UOC Sans"/>
                <a:cs typeface="UOC Sans"/>
              </a:defRPr>
            </a:lvl1pPr>
          </a:lstStyle>
          <a:p>
            <a:pPr lvl="0"/>
            <a:r>
              <a:rPr lang="es-ES_tradnl" dirty="0"/>
              <a:t>01</a:t>
            </a:r>
            <a:br>
              <a:rPr lang="es-ES_tradnl" dirty="0"/>
            </a:br>
            <a:r>
              <a:rPr lang="es-ES_tradnl" dirty="0"/>
              <a:t>02</a:t>
            </a:r>
            <a:br>
              <a:rPr lang="es-ES_tradnl" dirty="0"/>
            </a:br>
            <a:r>
              <a:rPr lang="es-ES_tradnl" dirty="0"/>
              <a:t>03</a:t>
            </a:r>
            <a:br>
              <a:rPr lang="es-ES_tradnl" dirty="0"/>
            </a:br>
            <a:r>
              <a:rPr lang="es-ES_tradnl" dirty="0"/>
              <a:t>04</a:t>
            </a:r>
            <a:endParaRPr lang="en-US" dirty="0"/>
          </a:p>
        </p:txBody>
      </p:sp>
      <p:sp>
        <p:nvSpPr>
          <p:cNvPr id="15" name="Text Placeholder 10"/>
          <p:cNvSpPr>
            <a:spLocks noGrp="1"/>
          </p:cNvSpPr>
          <p:nvPr>
            <p:ph type="body" sz="quarter" idx="13" hasCustomPrompt="1"/>
          </p:nvPr>
        </p:nvSpPr>
        <p:spPr>
          <a:xfrm>
            <a:off x="1152000" y="1332000"/>
            <a:ext cx="5840471" cy="3474523"/>
          </a:xfrm>
          <a:prstGeom prst="rect">
            <a:avLst/>
          </a:prstGeom>
        </p:spPr>
        <p:txBody>
          <a:bodyPr lIns="0" tIns="0" rIns="0" bIns="0">
            <a:noAutofit/>
          </a:bodyPr>
          <a:lstStyle>
            <a:lvl1pPr marL="0" marR="0" indent="0" algn="l" defTabSz="457200" rtl="0" eaLnBrk="1" fontAlgn="auto" latinLnBrk="0" hangingPunct="1">
              <a:lnSpc>
                <a:spcPts val="4200"/>
              </a:lnSpc>
              <a:spcBef>
                <a:spcPts val="0"/>
              </a:spcBef>
              <a:spcAft>
                <a:spcPts val="0"/>
              </a:spcAft>
              <a:buClrTx/>
              <a:buSzTx/>
              <a:buFont typeface="Arial"/>
              <a:buNone/>
              <a:tabLst/>
              <a:defRPr sz="3600" b="1" i="0" baseline="0">
                <a:solidFill>
                  <a:srgbClr val="000078"/>
                </a:solidFill>
                <a:latin typeface="UOC Sans"/>
                <a:cs typeface="UOC Sans"/>
              </a:defRPr>
            </a:lvl1pPr>
          </a:lstStyle>
          <a:p>
            <a:pPr lvl="0"/>
            <a:r>
              <a:rPr lang="es-ES_tradnl" dirty="0" err="1"/>
              <a:t>Nom</a:t>
            </a:r>
            <a:r>
              <a:rPr lang="es-ES_tradnl" dirty="0"/>
              <a:t> del capítol</a:t>
            </a:r>
            <a:br>
              <a:rPr lang="es-ES_tradnl" dirty="0"/>
            </a:br>
            <a:r>
              <a:rPr lang="es-ES_tradnl" dirty="0" err="1"/>
              <a:t>Nom</a:t>
            </a:r>
            <a:r>
              <a:rPr lang="es-ES_tradnl" dirty="0"/>
              <a:t> del capítol</a:t>
            </a:r>
            <a:r>
              <a:rPr lang="en-US" dirty="0"/>
              <a:t/>
            </a:r>
            <a:br>
              <a:rPr lang="en-US" dirty="0"/>
            </a:br>
            <a:r>
              <a:rPr lang="es-ES_tradnl" dirty="0" err="1"/>
              <a:t>Nom</a:t>
            </a:r>
            <a:r>
              <a:rPr lang="es-ES_tradnl" dirty="0"/>
              <a:t> del capítol</a:t>
            </a:r>
            <a:r>
              <a:rPr lang="en-US" dirty="0"/>
              <a:t/>
            </a:r>
            <a:br>
              <a:rPr lang="en-US" dirty="0"/>
            </a:br>
            <a:r>
              <a:rPr lang="es-ES_tradnl" dirty="0" err="1"/>
              <a:t>Nom</a:t>
            </a:r>
            <a:r>
              <a:rPr lang="es-ES_tradnl" dirty="0"/>
              <a:t> del capítol</a:t>
            </a:r>
            <a:endParaRPr lang="en-US" dirty="0"/>
          </a:p>
          <a:p>
            <a:pPr lvl="0"/>
            <a:endParaRPr lang="en-US" dirty="0"/>
          </a:p>
        </p:txBody>
      </p:sp>
      <p:pic>
        <p:nvPicPr>
          <p:cNvPr id="17" name="Picture 16"/>
          <p:cNvPicPr>
            <a:picLocks noChangeAspect="1"/>
          </p:cNvPicPr>
          <p:nvPr userDrawn="1"/>
        </p:nvPicPr>
        <p:blipFill>
          <a:blip r:embed="rId2"/>
          <a:stretch>
            <a:fillRect/>
          </a:stretch>
        </p:blipFill>
        <p:spPr>
          <a:xfrm>
            <a:off x="7605059" y="3306953"/>
            <a:ext cx="1272241" cy="1499570"/>
          </a:xfrm>
          <a:prstGeom prst="rect">
            <a:avLst/>
          </a:prstGeom>
        </p:spPr>
      </p:pic>
    </p:spTree>
    <p:extLst>
      <p:ext uri="{BB962C8B-B14F-4D97-AF65-F5344CB8AC3E}">
        <p14:creationId xmlns:p14="http://schemas.microsoft.com/office/powerpoint/2010/main" val="4045769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jecte online B">
    <p:bg>
      <p:bgPr>
        <a:solidFill>
          <a:srgbClr val="000078"/>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04000" y="504000"/>
            <a:ext cx="2617188" cy="782920"/>
          </a:xfrm>
          <a:prstGeom prst="rect">
            <a:avLst/>
          </a:prstGeom>
        </p:spPr>
        <p:txBody>
          <a:bodyPr lIns="0" tIns="0" rIns="0" bIns="0" anchor="t" anchorCtr="0">
            <a:noAutofit/>
          </a:bodyPr>
          <a:lstStyle>
            <a:lvl1pPr algn="l">
              <a:defRPr sz="2400" b="1">
                <a:solidFill>
                  <a:schemeClr val="bg1"/>
                </a:solidFill>
                <a:latin typeface="UOC Sans"/>
                <a:cs typeface="UOC Sans"/>
              </a:defRPr>
            </a:lvl1pPr>
          </a:lstStyle>
          <a:p>
            <a:r>
              <a:rPr lang="es-ES_tradnl" dirty="0" err="1"/>
              <a:t>Projecte</a:t>
            </a:r>
            <a:r>
              <a:rPr lang="es-ES_tradnl" dirty="0"/>
              <a:t> </a:t>
            </a:r>
            <a:br>
              <a:rPr lang="es-ES_tradnl" dirty="0"/>
            </a:br>
            <a:r>
              <a:rPr lang="es-ES_tradnl" dirty="0"/>
              <a:t>online</a:t>
            </a:r>
            <a:endParaRPr lang="en-US" dirty="0"/>
          </a:p>
        </p:txBody>
      </p:sp>
      <p:pic>
        <p:nvPicPr>
          <p:cNvPr id="11" name="Picture 10"/>
          <p:cNvPicPr>
            <a:picLocks noChangeAspect="1"/>
          </p:cNvPicPr>
          <p:nvPr userDrawn="1"/>
        </p:nvPicPr>
        <p:blipFill>
          <a:blip r:embed="rId2"/>
          <a:stretch>
            <a:fillRect/>
          </a:stretch>
        </p:blipFill>
        <p:spPr>
          <a:xfrm>
            <a:off x="3313902" y="643896"/>
            <a:ext cx="5378613" cy="4043680"/>
          </a:xfrm>
          <a:prstGeom prst="rect">
            <a:avLst/>
          </a:prstGeom>
          <a:effectLst>
            <a:outerShdw blurRad="180975" dist="38100" dir="5400000" algn="tl" rotWithShape="0">
              <a:srgbClr val="000000">
                <a:alpha val="43000"/>
              </a:srgbClr>
            </a:outerShdw>
          </a:effectLst>
        </p:spPr>
      </p:pic>
      <p:sp>
        <p:nvSpPr>
          <p:cNvPr id="12" name="Picture Placeholder 2"/>
          <p:cNvSpPr>
            <a:spLocks noGrp="1"/>
          </p:cNvSpPr>
          <p:nvPr>
            <p:ph type="pic" idx="1" hasCustomPrompt="1"/>
          </p:nvPr>
        </p:nvSpPr>
        <p:spPr>
          <a:xfrm>
            <a:off x="3497252" y="1625236"/>
            <a:ext cx="5044506" cy="3062340"/>
          </a:xfrm>
          <a:prstGeom prst="rect">
            <a:avLst/>
          </a:prstGeom>
        </p:spPr>
        <p:txBody>
          <a:bodyPr anchor="ctr" anchorCtr="0">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r>
              <a:rPr lang="en-US" dirty="0"/>
              <a:t> (</a:t>
            </a:r>
            <a:r>
              <a:rPr lang="en-US" dirty="0" err="1"/>
              <a:t>captura</a:t>
            </a:r>
            <a:r>
              <a:rPr lang="en-US" dirty="0"/>
              <a:t>) </a:t>
            </a:r>
          </a:p>
        </p:txBody>
      </p:sp>
    </p:spTree>
    <p:extLst>
      <p:ext uri="{BB962C8B-B14F-4D97-AF65-F5344CB8AC3E}">
        <p14:creationId xmlns:p14="http://schemas.microsoft.com/office/powerpoint/2010/main" val="2321315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jecte online 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4000" y="504000"/>
            <a:ext cx="2617188" cy="388848"/>
          </a:xfrm>
          <a:prstGeom prst="rect">
            <a:avLst/>
          </a:prstGeom>
        </p:spPr>
        <p:txBody>
          <a:bodyPr lIns="0" tIns="0" rIns="0" bIns="0" anchor="t" anchorCtr="0">
            <a:noAutofit/>
          </a:bodyPr>
          <a:lstStyle>
            <a:lvl1pPr algn="l">
              <a:defRPr sz="2400" b="1" baseline="0">
                <a:solidFill>
                  <a:srgbClr val="000078"/>
                </a:solidFill>
                <a:latin typeface="UOC Sans"/>
                <a:cs typeface="UOC Sans"/>
              </a:defRPr>
            </a:lvl1pPr>
          </a:lstStyle>
          <a:p>
            <a:r>
              <a:rPr lang="es-ES_tradnl" dirty="0" err="1"/>
              <a:t>Projecte</a:t>
            </a:r>
            <a:r>
              <a:rPr lang="es-ES_tradnl" dirty="0"/>
              <a:t> online</a:t>
            </a:r>
            <a:endParaRPr lang="en-US" dirty="0"/>
          </a:p>
        </p:txBody>
      </p:sp>
      <p:sp>
        <p:nvSpPr>
          <p:cNvPr id="3" name="Text Placeholder 3"/>
          <p:cNvSpPr>
            <a:spLocks noGrp="1"/>
          </p:cNvSpPr>
          <p:nvPr>
            <p:ph type="body" sz="quarter" idx="15" hasCustomPrompt="1"/>
          </p:nvPr>
        </p:nvSpPr>
        <p:spPr>
          <a:xfrm>
            <a:off x="504000" y="1317197"/>
            <a:ext cx="2593493"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Tree>
    <p:extLst>
      <p:ext uri="{BB962C8B-B14F-4D97-AF65-F5344CB8AC3E}">
        <p14:creationId xmlns:p14="http://schemas.microsoft.com/office/powerpoint/2010/main" val="4061235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jecte online D">
    <p:bg>
      <p:bgPr>
        <a:solidFill>
          <a:srgbClr val="73EDFF"/>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04000" y="504000"/>
            <a:ext cx="2617188"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Projecte</a:t>
            </a:r>
            <a:r>
              <a:rPr lang="es-ES_tradnl" dirty="0"/>
              <a:t> online</a:t>
            </a:r>
            <a:endParaRPr lang="en-US" dirty="0"/>
          </a:p>
        </p:txBody>
      </p:sp>
    </p:spTree>
    <p:extLst>
      <p:ext uri="{BB962C8B-B14F-4D97-AF65-F5344CB8AC3E}">
        <p14:creationId xmlns:p14="http://schemas.microsoft.com/office/powerpoint/2010/main" val="821732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jecte online E">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504000" y="1317197"/>
            <a:ext cx="2593493"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8" name="Title 1"/>
          <p:cNvSpPr>
            <a:spLocks noGrp="1"/>
          </p:cNvSpPr>
          <p:nvPr>
            <p:ph type="title" hasCustomPrompt="1"/>
          </p:nvPr>
        </p:nvSpPr>
        <p:spPr>
          <a:xfrm>
            <a:off x="504000" y="504000"/>
            <a:ext cx="2593493"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Projecte</a:t>
            </a:r>
            <a:r>
              <a:rPr lang="es-ES_tradnl" dirty="0"/>
              <a:t> online</a:t>
            </a:r>
            <a:endParaRPr lang="en-US" dirty="0"/>
          </a:p>
        </p:txBody>
      </p:sp>
    </p:spTree>
    <p:extLst>
      <p:ext uri="{BB962C8B-B14F-4D97-AF65-F5344CB8AC3E}">
        <p14:creationId xmlns:p14="http://schemas.microsoft.com/office/powerpoint/2010/main" val="2090360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jecte online F">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04000" y="504000"/>
            <a:ext cx="5362049"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Projecte</a:t>
            </a:r>
            <a:r>
              <a:rPr lang="es-ES_tradnl" dirty="0"/>
              <a:t> online</a:t>
            </a:r>
            <a:endParaRPr lang="en-US" dirty="0"/>
          </a:p>
        </p:txBody>
      </p:sp>
      <p:sp>
        <p:nvSpPr>
          <p:cNvPr id="4" name="Text Placeholder 3"/>
          <p:cNvSpPr>
            <a:spLocks noGrp="1"/>
          </p:cNvSpPr>
          <p:nvPr>
            <p:ph type="body" sz="quarter" idx="14" hasCustomPrompt="1"/>
          </p:nvPr>
        </p:nvSpPr>
        <p:spPr>
          <a:xfrm>
            <a:off x="504000" y="1317197"/>
            <a:ext cx="2593493"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6" name="Text Placeholder 3"/>
          <p:cNvSpPr>
            <a:spLocks noGrp="1"/>
          </p:cNvSpPr>
          <p:nvPr>
            <p:ph type="body" sz="quarter" idx="16" hasCustomPrompt="1"/>
          </p:nvPr>
        </p:nvSpPr>
        <p:spPr>
          <a:xfrm>
            <a:off x="3274767" y="1317197"/>
            <a:ext cx="2591282"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Tree>
    <p:extLst>
      <p:ext uri="{BB962C8B-B14F-4D97-AF65-F5344CB8AC3E}">
        <p14:creationId xmlns:p14="http://schemas.microsoft.com/office/powerpoint/2010/main" val="3703134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raportada A">
    <p:bg>
      <p:bgPr>
        <a:solidFill>
          <a:srgbClr val="73EDF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6143929" y="-13266"/>
            <a:ext cx="3022600" cy="2108200"/>
          </a:xfrm>
          <a:prstGeom prst="rect">
            <a:avLst/>
          </a:prstGeom>
        </p:spPr>
      </p:pic>
    </p:spTree>
    <p:extLst>
      <p:ext uri="{BB962C8B-B14F-4D97-AF65-F5344CB8AC3E}">
        <p14:creationId xmlns:p14="http://schemas.microsoft.com/office/powerpoint/2010/main" val="36499370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raportada B">
    <p:bg>
      <p:bgPr>
        <a:solidFill>
          <a:srgbClr val="00007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9440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eutr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690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solidFill>
          <a:srgbClr val="00007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1061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Interior - Blanc 2">
    <p:spTree>
      <p:nvGrpSpPr>
        <p:cNvPr id="1" name="Shape 177"/>
        <p:cNvGrpSpPr/>
        <p:nvPr/>
      </p:nvGrpSpPr>
      <p:grpSpPr>
        <a:xfrm>
          <a:off x="0" y="0"/>
          <a:ext cx="0" cy="0"/>
          <a:chOff x="0" y="0"/>
          <a:chExt cx="0" cy="0"/>
        </a:xfrm>
      </p:grpSpPr>
      <p:sp>
        <p:nvSpPr>
          <p:cNvPr id="178" name="Shape 178"/>
          <p:cNvSpPr/>
          <p:nvPr/>
        </p:nvSpPr>
        <p:spPr>
          <a:xfrm>
            <a:off x="107462" y="1279769"/>
            <a:ext cx="8889900" cy="752100"/>
          </a:xfrm>
          <a:prstGeom prst="rect">
            <a:avLst/>
          </a:prstGeom>
          <a:solidFill>
            <a:schemeClr val="lt1"/>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179" name="Shape 179"/>
          <p:cNvSpPr txBox="1">
            <a:spLocks noGrp="1"/>
          </p:cNvSpPr>
          <p:nvPr>
            <p:ph type="dt" idx="10"/>
          </p:nvPr>
        </p:nvSpPr>
        <p:spPr>
          <a:xfrm>
            <a:off x="5687756" y="271633"/>
            <a:ext cx="981599" cy="192900"/>
          </a:xfrm>
          <a:prstGeom prst="rect">
            <a:avLst/>
          </a:prstGeom>
          <a:noFill/>
          <a:ln>
            <a:noFill/>
          </a:ln>
        </p:spPr>
        <p:txBody>
          <a:bodyPr lIns="91425" tIns="91425" rIns="91425" bIns="91425" anchor="t" anchorCtr="0"/>
          <a:lstStyle>
            <a:lvl1pPr marL="0" marR="0" lvl="0" indent="0" algn="l" rtl="0">
              <a:spcBef>
                <a:spcPts val="0"/>
              </a:spcBef>
              <a:buNone/>
              <a:defRPr sz="800" b="0" i="0">
                <a:solidFill>
                  <a:srgbClr val="000078"/>
                </a:solidFill>
                <a:latin typeface="Arial"/>
                <a:ea typeface="Arial"/>
                <a:cs typeface="Arial"/>
                <a:sym typeface="Arial"/>
              </a:defRPr>
            </a:lvl1pPr>
            <a:lvl2pPr marL="408137" marR="0" lvl="1" indent="-1747" algn="l" rtl="0">
              <a:spcBef>
                <a:spcPts val="0"/>
              </a:spcBef>
              <a:buNone/>
              <a:defRPr sz="1600" b="0" i="0" u="none" strike="noStrike" cap="none">
                <a:solidFill>
                  <a:schemeClr val="dk1"/>
                </a:solidFill>
                <a:latin typeface="Calibri"/>
                <a:ea typeface="Calibri"/>
                <a:cs typeface="Calibri"/>
                <a:sym typeface="Calibri"/>
              </a:defRPr>
            </a:lvl2pPr>
            <a:lvl3pPr marL="816275" marR="0" lvl="2" indent="-3496" algn="l" rtl="0">
              <a:spcBef>
                <a:spcPts val="0"/>
              </a:spcBef>
              <a:buNone/>
              <a:defRPr sz="1600" b="0" i="0" u="none" strike="noStrike" cap="none">
                <a:solidFill>
                  <a:schemeClr val="dk1"/>
                </a:solidFill>
                <a:latin typeface="Calibri"/>
                <a:ea typeface="Calibri"/>
                <a:cs typeface="Calibri"/>
                <a:sym typeface="Calibri"/>
              </a:defRPr>
            </a:lvl3pPr>
            <a:lvl4pPr marL="1224413" marR="0" lvl="3" indent="-5243" algn="l" rtl="0">
              <a:spcBef>
                <a:spcPts val="0"/>
              </a:spcBef>
              <a:buNone/>
              <a:defRPr sz="1600" b="0" i="0" u="none" strike="noStrike" cap="none">
                <a:solidFill>
                  <a:schemeClr val="dk1"/>
                </a:solidFill>
                <a:latin typeface="Calibri"/>
                <a:ea typeface="Calibri"/>
                <a:cs typeface="Calibri"/>
                <a:sym typeface="Calibri"/>
              </a:defRPr>
            </a:lvl4pPr>
            <a:lvl5pPr marL="1632551" marR="0" lvl="4" indent="-6991" algn="l" rtl="0">
              <a:spcBef>
                <a:spcPts val="0"/>
              </a:spcBef>
              <a:buNone/>
              <a:defRPr sz="1600" b="0" i="0" u="none" strike="noStrike" cap="none">
                <a:solidFill>
                  <a:schemeClr val="dk1"/>
                </a:solidFill>
                <a:latin typeface="Calibri"/>
                <a:ea typeface="Calibri"/>
                <a:cs typeface="Calibri"/>
                <a:sym typeface="Calibri"/>
              </a:defRPr>
            </a:lvl5pPr>
            <a:lvl6pPr marL="2040687" marR="0" lvl="5" indent="-8738" algn="l" rtl="0">
              <a:spcBef>
                <a:spcPts val="0"/>
              </a:spcBef>
              <a:buNone/>
              <a:defRPr sz="1600" b="0" i="0" u="none" strike="noStrike" cap="none">
                <a:solidFill>
                  <a:schemeClr val="dk1"/>
                </a:solidFill>
                <a:latin typeface="Calibri"/>
                <a:ea typeface="Calibri"/>
                <a:cs typeface="Calibri"/>
                <a:sym typeface="Calibri"/>
              </a:defRPr>
            </a:lvl6pPr>
            <a:lvl7pPr marL="2448825" marR="0" lvl="6" indent="-10486" algn="l" rtl="0">
              <a:spcBef>
                <a:spcPts val="0"/>
              </a:spcBef>
              <a:buNone/>
              <a:defRPr sz="1600" b="0" i="0" u="none" strike="noStrike" cap="none">
                <a:solidFill>
                  <a:schemeClr val="dk1"/>
                </a:solidFill>
                <a:latin typeface="Calibri"/>
                <a:ea typeface="Calibri"/>
                <a:cs typeface="Calibri"/>
                <a:sym typeface="Calibri"/>
              </a:defRPr>
            </a:lvl7pPr>
            <a:lvl8pPr marL="2856965" marR="0" lvl="7" indent="-12236" algn="l" rtl="0">
              <a:spcBef>
                <a:spcPts val="0"/>
              </a:spcBef>
              <a:buNone/>
              <a:defRPr sz="1600" b="0" i="0" u="none" strike="noStrike" cap="none">
                <a:solidFill>
                  <a:schemeClr val="dk1"/>
                </a:solidFill>
                <a:latin typeface="Calibri"/>
                <a:ea typeface="Calibri"/>
                <a:cs typeface="Calibri"/>
                <a:sym typeface="Calibri"/>
              </a:defRPr>
            </a:lvl8pPr>
            <a:lvl9pPr marL="3265100" marR="0" lvl="8" indent="-1282" algn="l" rtl="0">
              <a:spcBef>
                <a:spcPts val="0"/>
              </a:spcBef>
              <a:buNone/>
              <a:defRPr sz="1600" b="0" i="0" u="none" strike="noStrike" cap="none">
                <a:solidFill>
                  <a:schemeClr val="dk1"/>
                </a:solidFill>
                <a:latin typeface="Calibri"/>
                <a:ea typeface="Calibri"/>
                <a:cs typeface="Calibri"/>
                <a:sym typeface="Calibri"/>
              </a:defRPr>
            </a:lvl9pPr>
          </a:lstStyle>
          <a:p>
            <a:r>
              <a:rPr lang="es-ES"/>
              <a:t>29/06/2021</a:t>
            </a:r>
            <a:endParaRPr dirty="0"/>
          </a:p>
        </p:txBody>
      </p:sp>
      <p:sp>
        <p:nvSpPr>
          <p:cNvPr id="180" name="Shape 180"/>
          <p:cNvSpPr txBox="1">
            <a:spLocks noGrp="1"/>
          </p:cNvSpPr>
          <p:nvPr>
            <p:ph type="sldNum" idx="12"/>
          </p:nvPr>
        </p:nvSpPr>
        <p:spPr>
          <a:xfrm>
            <a:off x="7868756" y="268819"/>
            <a:ext cx="988200" cy="199200"/>
          </a:xfrm>
          <a:prstGeom prst="rect">
            <a:avLst/>
          </a:prstGeom>
          <a:noFill/>
          <a:ln>
            <a:noFill/>
          </a:ln>
        </p:spPr>
        <p:txBody>
          <a:bodyPr lIns="0" tIns="0" rIns="0" bIns="0" anchor="t" anchorCtr="0">
            <a:noAutofit/>
          </a:bodyPr>
          <a:lstStyle/>
          <a:p>
            <a:pPr>
              <a:buSzPct val="25000"/>
            </a:pPr>
            <a:fld id="{00000000-1234-1234-1234-123412341234}" type="slidenum">
              <a:rPr lang="es-ES">
                <a:solidFill>
                  <a:srgbClr val="000078"/>
                </a:solidFill>
              </a:rPr>
              <a:pPr>
                <a:buSzPct val="25000"/>
              </a:pPr>
              <a:t>‹#›</a:t>
            </a:fld>
            <a:endParaRPr lang="es-ES" dirty="0">
              <a:solidFill>
                <a:srgbClr val="000078"/>
              </a:solidFill>
            </a:endParaRPr>
          </a:p>
        </p:txBody>
      </p:sp>
      <p:sp>
        <p:nvSpPr>
          <p:cNvPr id="181" name="Shape 181"/>
          <p:cNvSpPr txBox="1">
            <a:spLocks noGrp="1"/>
          </p:cNvSpPr>
          <p:nvPr>
            <p:ph type="body" idx="1"/>
          </p:nvPr>
        </p:nvSpPr>
        <p:spPr>
          <a:xfrm>
            <a:off x="220302" y="653991"/>
            <a:ext cx="582000" cy="2505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accent2"/>
              </a:buClr>
              <a:buFont typeface="Arial"/>
              <a:buNone/>
              <a:defRPr sz="1900" b="1" i="0" u="none" strike="noStrike" cap="none">
                <a:solidFill>
                  <a:schemeClr val="accent2"/>
                </a:solidFill>
                <a:latin typeface="Arial"/>
                <a:ea typeface="Arial"/>
                <a:cs typeface="Arial"/>
                <a:sym typeface="Arial"/>
              </a:defRPr>
            </a:lvl1pPr>
            <a:lvl2pPr marL="408137" marR="0" lvl="1" indent="-174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2pPr>
            <a:lvl3pPr marL="816275" marR="0" lvl="2" indent="-3496"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3pPr>
            <a:lvl4pPr marL="1224413" marR="0" lvl="3" indent="-5243"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4pPr>
            <a:lvl5pPr marL="1632551" marR="0" lvl="4" indent="-6991"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5pPr>
            <a:lvl6pPr marL="2040687" marR="0" lvl="5" indent="-8738"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6pPr>
            <a:lvl7pPr marL="2448825" marR="0" lvl="6" indent="-1048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7pPr>
            <a:lvl8pPr marL="2856965" marR="0" lvl="7" indent="-1223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8pPr>
            <a:lvl9pPr marL="3265100" marR="0" lvl="8" indent="-1282"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body" idx="2"/>
          </p:nvPr>
        </p:nvSpPr>
        <p:spPr>
          <a:xfrm>
            <a:off x="856500" y="653991"/>
            <a:ext cx="4788300" cy="2505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900" b="1" i="0" u="none" strike="noStrike" cap="none">
                <a:solidFill>
                  <a:schemeClr val="dk2"/>
                </a:solidFill>
                <a:latin typeface="Arial"/>
                <a:ea typeface="Arial"/>
                <a:cs typeface="Arial"/>
                <a:sym typeface="Arial"/>
              </a:defRPr>
            </a:lvl1pPr>
            <a:lvl2pPr marL="408137" marR="0" lvl="1" indent="-174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2pPr>
            <a:lvl3pPr marL="816275" marR="0" lvl="2" indent="-3496"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3pPr>
            <a:lvl4pPr marL="1224413" marR="0" lvl="3" indent="-5243"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4pPr>
            <a:lvl5pPr marL="1632551" marR="0" lvl="4" indent="-6991"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5pPr>
            <a:lvl6pPr marL="2040687" marR="0" lvl="5" indent="-8738"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6pPr>
            <a:lvl7pPr marL="2448825" marR="0" lvl="6" indent="-1048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7pPr>
            <a:lvl8pPr marL="2856965" marR="0" lvl="7" indent="-1223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8pPr>
            <a:lvl9pPr marL="3265100" marR="0" lvl="8" indent="-1282"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7250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ex B">
    <p:bg>
      <p:bgPr>
        <a:solidFill>
          <a:srgbClr val="0000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504000"/>
            <a:ext cx="8136000" cy="541882"/>
          </a:xfrm>
          <a:prstGeom prst="rect">
            <a:avLst/>
          </a:prstGeom>
        </p:spPr>
        <p:txBody>
          <a:bodyPr lIns="0" tIns="0" rIns="0" bIns="0" anchor="t" anchorCtr="0">
            <a:noAutofit/>
          </a:bodyPr>
          <a:lstStyle>
            <a:lvl1pPr algn="l">
              <a:defRPr sz="2400" b="1">
                <a:solidFill>
                  <a:schemeClr val="bg1"/>
                </a:solidFill>
                <a:latin typeface="UOC Sans"/>
                <a:cs typeface="UOC Sans"/>
              </a:defRPr>
            </a:lvl1pPr>
          </a:lstStyle>
          <a:p>
            <a:r>
              <a:rPr lang="es-ES_tradnl" dirty="0"/>
              <a:t>Índex</a:t>
            </a:r>
            <a:endParaRPr lang="en-US" dirty="0"/>
          </a:p>
        </p:txBody>
      </p:sp>
      <p:sp>
        <p:nvSpPr>
          <p:cNvPr id="6" name="Text Placeholder 3"/>
          <p:cNvSpPr>
            <a:spLocks noGrp="1"/>
          </p:cNvSpPr>
          <p:nvPr>
            <p:ph type="body" sz="quarter" idx="15" hasCustomPrompt="1"/>
          </p:nvPr>
        </p:nvSpPr>
        <p:spPr>
          <a:xfrm>
            <a:off x="6052314" y="1195067"/>
            <a:ext cx="2587686" cy="3370379"/>
          </a:xfrm>
          <a:prstGeom prst="rect">
            <a:avLst/>
          </a:prstGeom>
        </p:spPr>
        <p:txBody>
          <a:bodyPr lIns="0" tIns="0" rIns="0" bIns="0" numCol="1" spcCol="288000">
            <a:noAutofit/>
          </a:bodyPr>
          <a:lstStyle>
            <a:lvl1pPr marL="0" marR="0" indent="0" algn="l" defTabSz="457200" rtl="0" eaLnBrk="1" fontAlgn="auto" latinLnBrk="0" hangingPunct="1">
              <a:lnSpc>
                <a:spcPts val="2000"/>
              </a:lnSpc>
              <a:spcBef>
                <a:spcPct val="20000"/>
              </a:spcBef>
              <a:spcAft>
                <a:spcPts val="0"/>
              </a:spcAft>
              <a:buClrTx/>
              <a:buSzTx/>
              <a:buFont typeface="Arial"/>
              <a:buNone/>
              <a:tabLst/>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3.1. </a:t>
            </a:r>
            <a:r>
              <a:rPr lang="en-US" dirty="0" err="1"/>
              <a:t>Subapartat</a:t>
            </a:r>
            <a:endParaRPr lang="en-US" dirty="0"/>
          </a:p>
          <a:p>
            <a:pPr lvl="0"/>
            <a:r>
              <a:rPr lang="en-US" dirty="0"/>
              <a:t>3.2. </a:t>
            </a:r>
            <a:r>
              <a:rPr lang="en-US" dirty="0" err="1"/>
              <a:t>Subapartat</a:t>
            </a:r>
            <a:endParaRPr lang="en-US" dirty="0"/>
          </a:p>
          <a:p>
            <a:pPr lvl="0"/>
            <a:r>
              <a:rPr lang="en-US" dirty="0"/>
              <a:t>3.3. </a:t>
            </a:r>
            <a:r>
              <a:rPr lang="en-US" dirty="0" err="1"/>
              <a:t>Subapartat</a:t>
            </a:r>
            <a:endParaRPr lang="en-US" dirty="0"/>
          </a:p>
          <a:p>
            <a:pPr lvl="0"/>
            <a:r>
              <a:rPr lang="en-US" dirty="0"/>
              <a:t>3.4. </a:t>
            </a:r>
            <a:r>
              <a:rPr lang="en-US" dirty="0" err="1"/>
              <a:t>Subapartat</a:t>
            </a:r>
            <a:endParaRPr lang="en-US" dirty="0"/>
          </a:p>
          <a:p>
            <a:pPr lvl="0"/>
            <a:r>
              <a:rPr lang="en-US" dirty="0"/>
              <a:t>3.5. </a:t>
            </a:r>
            <a:r>
              <a:rPr lang="en-US" dirty="0" err="1"/>
              <a:t>Subapartat</a:t>
            </a:r>
            <a:endParaRPr lang="en-US" dirty="0"/>
          </a:p>
          <a:p>
            <a:pPr lvl="0"/>
            <a:r>
              <a:rPr lang="en-US" dirty="0"/>
              <a:t>3.6. </a:t>
            </a:r>
            <a:r>
              <a:rPr lang="en-US" dirty="0" err="1"/>
              <a:t>Subapartat</a:t>
            </a:r>
            <a:endParaRPr lang="en-US" dirty="0"/>
          </a:p>
          <a:p>
            <a:pPr marL="0" marR="0" lvl="0" indent="0" algn="l" defTabSz="457200" rtl="0" eaLnBrk="1" fontAlgn="auto" latinLnBrk="0" hangingPunct="1">
              <a:lnSpc>
                <a:spcPts val="2000"/>
              </a:lnSpc>
              <a:spcBef>
                <a:spcPct val="20000"/>
              </a:spcBef>
              <a:spcAft>
                <a:spcPts val="0"/>
              </a:spcAft>
              <a:buClrTx/>
              <a:buSzTx/>
              <a:buFont typeface="Arial"/>
              <a:buNone/>
              <a:tabLst/>
              <a:defRPr/>
            </a:pPr>
            <a:r>
              <a:rPr lang="en-US" dirty="0"/>
              <a:t>3.7. </a:t>
            </a:r>
            <a:r>
              <a:rPr lang="en-US" dirty="0" err="1"/>
              <a:t>Subapartat</a:t>
            </a:r>
            <a:endParaRPr lang="en-US" dirty="0"/>
          </a:p>
          <a:p>
            <a:pPr marL="0" marR="0" lvl="0" indent="0" algn="l" defTabSz="457200" rtl="0" eaLnBrk="1" fontAlgn="auto" latinLnBrk="0" hangingPunct="1">
              <a:lnSpc>
                <a:spcPts val="2000"/>
              </a:lnSpc>
              <a:spcBef>
                <a:spcPct val="20000"/>
              </a:spcBef>
              <a:spcAft>
                <a:spcPts val="0"/>
              </a:spcAft>
              <a:buClrTx/>
              <a:buSzTx/>
              <a:buFont typeface="Arial"/>
              <a:buNone/>
              <a:tabLst/>
              <a:defRPr/>
            </a:pPr>
            <a:r>
              <a:rPr lang="en-US" dirty="0"/>
              <a:t>3.8. </a:t>
            </a:r>
            <a:r>
              <a:rPr lang="en-US" dirty="0" err="1"/>
              <a:t>Subapartat</a:t>
            </a:r>
            <a:endParaRPr lang="en-US" dirty="0"/>
          </a:p>
          <a:p>
            <a:pPr lvl="0"/>
            <a:endParaRPr lang="en-US" dirty="0"/>
          </a:p>
          <a:p>
            <a:pPr lvl="0"/>
            <a:endParaRPr lang="en-US" dirty="0"/>
          </a:p>
          <a:p>
            <a:pPr lvl="0"/>
            <a:endParaRPr lang="en-US" dirty="0"/>
          </a:p>
        </p:txBody>
      </p:sp>
      <p:sp>
        <p:nvSpPr>
          <p:cNvPr id="7" name="Text Placeholder 3"/>
          <p:cNvSpPr>
            <a:spLocks noGrp="1"/>
          </p:cNvSpPr>
          <p:nvPr>
            <p:ph type="body" sz="quarter" idx="16" hasCustomPrompt="1"/>
          </p:nvPr>
        </p:nvSpPr>
        <p:spPr>
          <a:xfrm>
            <a:off x="3274767" y="1195067"/>
            <a:ext cx="2591282" cy="3370379"/>
          </a:xfrm>
          <a:prstGeom prst="rect">
            <a:avLst/>
          </a:prstGeom>
        </p:spPr>
        <p:txBody>
          <a:bodyPr lIns="0" tIns="0" rIns="0" bIns="0" numCol="1" spcCol="288000">
            <a:noAutofit/>
          </a:bodyPr>
          <a:lstStyle>
            <a:lvl1pPr marL="0" marR="0" indent="0" algn="l" defTabSz="457200" rtl="0" eaLnBrk="1" fontAlgn="auto" latinLnBrk="0" hangingPunct="1">
              <a:lnSpc>
                <a:spcPts val="2000"/>
              </a:lnSpc>
              <a:spcBef>
                <a:spcPct val="20000"/>
              </a:spcBef>
              <a:spcAft>
                <a:spcPts val="0"/>
              </a:spcAft>
              <a:buClrTx/>
              <a:buSzTx/>
              <a:buFont typeface="Arial"/>
              <a:buNone/>
              <a:tabLst/>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2.1. </a:t>
            </a:r>
            <a:r>
              <a:rPr lang="en-US" dirty="0" err="1"/>
              <a:t>Subapartat</a:t>
            </a:r>
            <a:endParaRPr lang="en-US" dirty="0"/>
          </a:p>
          <a:p>
            <a:pPr lvl="0"/>
            <a:r>
              <a:rPr lang="en-US" dirty="0"/>
              <a:t>2.2. </a:t>
            </a:r>
            <a:r>
              <a:rPr lang="en-US" dirty="0" err="1"/>
              <a:t>Subapartat</a:t>
            </a:r>
            <a:endParaRPr lang="en-US" dirty="0"/>
          </a:p>
          <a:p>
            <a:pPr lvl="0"/>
            <a:r>
              <a:rPr lang="en-US" dirty="0"/>
              <a:t>2.3. </a:t>
            </a:r>
            <a:r>
              <a:rPr lang="en-US" dirty="0" err="1"/>
              <a:t>Subapartat</a:t>
            </a:r>
            <a:endParaRPr lang="en-US" dirty="0"/>
          </a:p>
          <a:p>
            <a:pPr lvl="0"/>
            <a:r>
              <a:rPr lang="en-US" dirty="0"/>
              <a:t>2.4. </a:t>
            </a:r>
            <a:r>
              <a:rPr lang="en-US" dirty="0" err="1"/>
              <a:t>Subapartat</a:t>
            </a:r>
            <a:endParaRPr lang="en-US" dirty="0"/>
          </a:p>
          <a:p>
            <a:pPr lvl="0"/>
            <a:r>
              <a:rPr lang="en-US" dirty="0"/>
              <a:t>2.5. </a:t>
            </a:r>
            <a:r>
              <a:rPr lang="en-US" dirty="0" err="1"/>
              <a:t>Subapartat</a:t>
            </a:r>
            <a:endParaRPr lang="en-US" dirty="0"/>
          </a:p>
          <a:p>
            <a:pPr lvl="0"/>
            <a:r>
              <a:rPr lang="en-US" dirty="0"/>
              <a:t>2.6. </a:t>
            </a:r>
            <a:r>
              <a:rPr lang="en-US" dirty="0" err="1"/>
              <a:t>Subapartat</a:t>
            </a:r>
            <a:endParaRPr lang="en-US" dirty="0"/>
          </a:p>
          <a:p>
            <a:pPr marL="0" marR="0" lvl="0" indent="0" algn="l" defTabSz="457200" rtl="0" eaLnBrk="1" fontAlgn="auto" latinLnBrk="0" hangingPunct="1">
              <a:lnSpc>
                <a:spcPts val="2000"/>
              </a:lnSpc>
              <a:spcBef>
                <a:spcPct val="20000"/>
              </a:spcBef>
              <a:spcAft>
                <a:spcPts val="0"/>
              </a:spcAft>
              <a:buClrTx/>
              <a:buSzTx/>
              <a:buFont typeface="Arial"/>
              <a:buNone/>
              <a:tabLst/>
              <a:defRPr/>
            </a:pPr>
            <a:r>
              <a:rPr lang="en-US" dirty="0"/>
              <a:t>2.7. </a:t>
            </a:r>
            <a:r>
              <a:rPr lang="en-US" dirty="0" err="1"/>
              <a:t>Subapartat</a:t>
            </a:r>
            <a:endParaRPr lang="en-US" dirty="0"/>
          </a:p>
          <a:p>
            <a:pPr marL="0" marR="0" lvl="0" indent="0" algn="l" defTabSz="457200" rtl="0" eaLnBrk="1" fontAlgn="auto" latinLnBrk="0" hangingPunct="1">
              <a:lnSpc>
                <a:spcPts val="2000"/>
              </a:lnSpc>
              <a:spcBef>
                <a:spcPct val="20000"/>
              </a:spcBef>
              <a:spcAft>
                <a:spcPts val="0"/>
              </a:spcAft>
              <a:buClrTx/>
              <a:buSzTx/>
              <a:buFont typeface="Arial"/>
              <a:buNone/>
              <a:tabLst/>
              <a:defRPr/>
            </a:pPr>
            <a:r>
              <a:rPr lang="en-US" dirty="0"/>
              <a:t>2.8. </a:t>
            </a:r>
            <a:r>
              <a:rPr lang="en-US" dirty="0" err="1"/>
              <a:t>Subapartat</a:t>
            </a:r>
            <a:endParaRPr lang="en-US" dirty="0"/>
          </a:p>
          <a:p>
            <a:pPr lvl="0"/>
            <a:endParaRPr lang="en-US" dirty="0"/>
          </a:p>
          <a:p>
            <a:pPr lvl="0"/>
            <a:endParaRPr lang="en-US" dirty="0"/>
          </a:p>
          <a:p>
            <a:pPr lvl="0"/>
            <a:endParaRPr lang="en-US" dirty="0"/>
          </a:p>
        </p:txBody>
      </p:sp>
      <p:sp>
        <p:nvSpPr>
          <p:cNvPr id="8" name="Text Placeholder 3"/>
          <p:cNvSpPr>
            <a:spLocks noGrp="1"/>
          </p:cNvSpPr>
          <p:nvPr>
            <p:ph type="body" sz="quarter" idx="17" hasCustomPrompt="1"/>
          </p:nvPr>
        </p:nvSpPr>
        <p:spPr>
          <a:xfrm>
            <a:off x="504000" y="1195067"/>
            <a:ext cx="2593493" cy="3370380"/>
          </a:xfrm>
          <a:prstGeom prst="rect">
            <a:avLst/>
          </a:prstGeom>
        </p:spPr>
        <p:txBody>
          <a:bodyPr lIns="0" tIns="0" rIns="0" bIns="0" numCol="1" spcCol="288000">
            <a:noAutofit/>
          </a:bodyPr>
          <a:lstStyle>
            <a:lvl1pPr marL="0" marR="0" indent="0" algn="l" defTabSz="457200" rtl="0" eaLnBrk="1" fontAlgn="auto" latinLnBrk="0" hangingPunct="1">
              <a:lnSpc>
                <a:spcPts val="2000"/>
              </a:lnSpc>
              <a:spcBef>
                <a:spcPct val="20000"/>
              </a:spcBef>
              <a:spcAft>
                <a:spcPts val="0"/>
              </a:spcAft>
              <a:buClrTx/>
              <a:buSzTx/>
              <a:buFont typeface="Arial"/>
              <a:buNone/>
              <a:tabLst/>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1.1. </a:t>
            </a:r>
            <a:r>
              <a:rPr lang="en-US" dirty="0" err="1"/>
              <a:t>Subapartat</a:t>
            </a:r>
            <a:endParaRPr lang="en-US" dirty="0"/>
          </a:p>
          <a:p>
            <a:pPr lvl="0"/>
            <a:r>
              <a:rPr lang="en-US" dirty="0"/>
              <a:t>1.2. </a:t>
            </a:r>
            <a:r>
              <a:rPr lang="en-US" dirty="0" err="1"/>
              <a:t>Subapartat</a:t>
            </a:r>
            <a:endParaRPr lang="en-US" dirty="0"/>
          </a:p>
          <a:p>
            <a:pPr lvl="0"/>
            <a:r>
              <a:rPr lang="en-US" dirty="0"/>
              <a:t>1.3. </a:t>
            </a:r>
            <a:r>
              <a:rPr lang="en-US" dirty="0" err="1"/>
              <a:t>Subapartat</a:t>
            </a:r>
            <a:endParaRPr lang="en-US" dirty="0"/>
          </a:p>
          <a:p>
            <a:pPr lvl="0"/>
            <a:r>
              <a:rPr lang="en-US" dirty="0"/>
              <a:t>1.4. </a:t>
            </a:r>
            <a:r>
              <a:rPr lang="en-US" dirty="0" err="1"/>
              <a:t>Subapartat</a:t>
            </a:r>
            <a:endParaRPr lang="en-US" dirty="0"/>
          </a:p>
          <a:p>
            <a:pPr lvl="0"/>
            <a:r>
              <a:rPr lang="en-US" dirty="0"/>
              <a:t>1.5. </a:t>
            </a:r>
            <a:r>
              <a:rPr lang="en-US" dirty="0" err="1"/>
              <a:t>Subapartat</a:t>
            </a:r>
            <a:endParaRPr lang="en-US" dirty="0"/>
          </a:p>
          <a:p>
            <a:pPr lvl="0"/>
            <a:r>
              <a:rPr lang="en-US" dirty="0"/>
              <a:t>1.6. </a:t>
            </a:r>
            <a:r>
              <a:rPr lang="en-US" dirty="0" err="1"/>
              <a:t>Subapartat</a:t>
            </a:r>
            <a:endParaRPr lang="en-US" dirty="0"/>
          </a:p>
          <a:p>
            <a:pPr marL="0" marR="0" lvl="0" indent="0" algn="l" defTabSz="457200" rtl="0" eaLnBrk="1" fontAlgn="auto" latinLnBrk="0" hangingPunct="1">
              <a:lnSpc>
                <a:spcPts val="2000"/>
              </a:lnSpc>
              <a:spcBef>
                <a:spcPct val="20000"/>
              </a:spcBef>
              <a:spcAft>
                <a:spcPts val="0"/>
              </a:spcAft>
              <a:buClrTx/>
              <a:buSzTx/>
              <a:buFont typeface="Arial"/>
              <a:buNone/>
              <a:tabLst/>
              <a:defRPr/>
            </a:pPr>
            <a:r>
              <a:rPr lang="en-US" dirty="0"/>
              <a:t>1.7. </a:t>
            </a:r>
            <a:r>
              <a:rPr lang="en-US" dirty="0" err="1"/>
              <a:t>Subapartat</a:t>
            </a:r>
            <a:endParaRPr lang="en-US" dirty="0"/>
          </a:p>
          <a:p>
            <a:pPr marL="0" marR="0" lvl="0" indent="0" algn="l" defTabSz="457200" rtl="0" eaLnBrk="1" fontAlgn="auto" latinLnBrk="0" hangingPunct="1">
              <a:lnSpc>
                <a:spcPts val="2000"/>
              </a:lnSpc>
              <a:spcBef>
                <a:spcPct val="20000"/>
              </a:spcBef>
              <a:spcAft>
                <a:spcPts val="0"/>
              </a:spcAft>
              <a:buClrTx/>
              <a:buSzTx/>
              <a:buFont typeface="Arial"/>
              <a:buNone/>
              <a:tabLst/>
              <a:defRPr/>
            </a:pPr>
            <a:r>
              <a:rPr lang="en-US" dirty="0"/>
              <a:t>1.8. </a:t>
            </a:r>
            <a:r>
              <a:rPr lang="en-US" dirty="0" err="1"/>
              <a:t>Subapartat</a:t>
            </a:r>
            <a:endParaRPr lang="en-US" dirty="0"/>
          </a:p>
          <a:p>
            <a:pPr lvl="0"/>
            <a:endParaRPr lang="en-US" dirty="0"/>
          </a:p>
          <a:p>
            <a:pPr lvl="0"/>
            <a:endParaRPr lang="en-US" dirty="0"/>
          </a:p>
        </p:txBody>
      </p:sp>
      <p:cxnSp>
        <p:nvCxnSpPr>
          <p:cNvPr id="9" name="Straight Connector 9"/>
          <p:cNvCxnSpPr/>
          <p:nvPr userDrawn="1"/>
        </p:nvCxnSpPr>
        <p:spPr>
          <a:xfrm>
            <a:off x="504000" y="1173609"/>
            <a:ext cx="2606321"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275856" y="1173609"/>
            <a:ext cx="2606321"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9"/>
          <p:cNvCxnSpPr/>
          <p:nvPr userDrawn="1"/>
        </p:nvCxnSpPr>
        <p:spPr>
          <a:xfrm>
            <a:off x="6036583" y="1173609"/>
            <a:ext cx="2606321"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3947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Portadeta A">
    <p:spTree>
      <p:nvGrpSpPr>
        <p:cNvPr id="1" name="Shape 70"/>
        <p:cNvGrpSpPr/>
        <p:nvPr/>
      </p:nvGrpSpPr>
      <p:grpSpPr>
        <a:xfrm>
          <a:off x="0" y="0"/>
          <a:ext cx="0" cy="0"/>
          <a:chOff x="0" y="0"/>
          <a:chExt cx="0" cy="0"/>
        </a:xfrm>
      </p:grpSpPr>
      <p:sp>
        <p:nvSpPr>
          <p:cNvPr id="71" name="Shape 71"/>
          <p:cNvSpPr/>
          <p:nvPr/>
        </p:nvSpPr>
        <p:spPr>
          <a:xfrm>
            <a:off x="0" y="-766"/>
            <a:ext cx="9144000" cy="5143500"/>
          </a:xfrm>
          <a:prstGeom prst="rect">
            <a:avLst/>
          </a:prstGeom>
          <a:solidFill>
            <a:schemeClr val="accent2"/>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pic>
        <p:nvPicPr>
          <p:cNvPr id="72" name="Shape 72"/>
          <p:cNvPicPr preferRelativeResize="0"/>
          <p:nvPr/>
        </p:nvPicPr>
        <p:blipFill rotWithShape="1">
          <a:blip r:embed="rId2" cstate="print">
            <a:alphaModFix/>
          </a:blip>
          <a:srcRect/>
          <a:stretch/>
        </p:blipFill>
        <p:spPr>
          <a:xfrm>
            <a:off x="220432" y="233931"/>
            <a:ext cx="597300" cy="448200"/>
          </a:xfrm>
          <a:prstGeom prst="rect">
            <a:avLst/>
          </a:prstGeom>
          <a:noFill/>
          <a:ln>
            <a:noFill/>
          </a:ln>
        </p:spPr>
      </p:pic>
      <p:sp>
        <p:nvSpPr>
          <p:cNvPr id="73" name="Shape 73"/>
          <p:cNvSpPr txBox="1">
            <a:spLocks noGrp="1"/>
          </p:cNvSpPr>
          <p:nvPr>
            <p:ph type="body" idx="1"/>
          </p:nvPr>
        </p:nvSpPr>
        <p:spPr>
          <a:xfrm>
            <a:off x="4566391" y="1521471"/>
            <a:ext cx="4344600" cy="2874000"/>
          </a:xfrm>
          <a:prstGeom prst="rect">
            <a:avLst/>
          </a:prstGeom>
          <a:noFill/>
          <a:ln>
            <a:noFill/>
          </a:ln>
        </p:spPr>
        <p:txBody>
          <a:bodyPr lIns="91425" tIns="91425" rIns="91425" bIns="91425" anchor="t" anchorCtr="0"/>
          <a:lstStyle>
            <a:lvl1pPr marL="0" marR="0" lvl="0" indent="0" algn="l" rtl="0">
              <a:lnSpc>
                <a:spcPct val="109473"/>
              </a:lnSpc>
              <a:spcBef>
                <a:spcPts val="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1pPr>
            <a:lvl2pPr marL="408137" marR="0" lvl="1" indent="-1747" algn="l" rtl="0">
              <a:spcBef>
                <a:spcPts val="36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2pPr>
            <a:lvl3pPr marL="816275" marR="0" lvl="2" indent="-3496" algn="l" rtl="0">
              <a:spcBef>
                <a:spcPts val="32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3pPr>
            <a:lvl4pPr marL="1224413" marR="0" lvl="3" indent="-5243" algn="l" rtl="0">
              <a:spcBef>
                <a:spcPts val="28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4pPr>
            <a:lvl5pPr marL="1632551" marR="0" lvl="4" indent="-6991" algn="l" rtl="0">
              <a:spcBef>
                <a:spcPts val="28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5pPr>
            <a:lvl6pPr marL="2040687" marR="0" lvl="5" indent="-8738" algn="l" rtl="0">
              <a:spcBef>
                <a:spcPts val="28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6pPr>
            <a:lvl7pPr marL="2448825" marR="0" lvl="6" indent="-10486" algn="l" rtl="0">
              <a:spcBef>
                <a:spcPts val="28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7pPr>
            <a:lvl8pPr marL="2856965" marR="0" lvl="7" indent="-12236" algn="l" rtl="0">
              <a:spcBef>
                <a:spcPts val="28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8pPr>
            <a:lvl9pPr marL="3265100" marR="0" lvl="8" indent="-1282" algn="l" rtl="0">
              <a:spcBef>
                <a:spcPts val="28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9pPr>
          </a:lstStyle>
          <a:p>
            <a:endParaRPr/>
          </a:p>
        </p:txBody>
      </p:sp>
      <p:sp>
        <p:nvSpPr>
          <p:cNvPr id="74" name="Shape 74"/>
          <p:cNvSpPr/>
          <p:nvPr/>
        </p:nvSpPr>
        <p:spPr>
          <a:xfrm>
            <a:off x="867334" y="239628"/>
            <a:ext cx="1485299"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75" name="Shape 75"/>
          <p:cNvSpPr/>
          <p:nvPr/>
        </p:nvSpPr>
        <p:spPr>
          <a:xfrm>
            <a:off x="2407531" y="240019"/>
            <a:ext cx="32154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76" name="Shape 76"/>
          <p:cNvSpPr txBox="1">
            <a:spLocks noGrp="1"/>
          </p:cNvSpPr>
          <p:nvPr>
            <p:ph type="sldNum" idx="12"/>
          </p:nvPr>
        </p:nvSpPr>
        <p:spPr>
          <a:xfrm>
            <a:off x="7868756" y="268819"/>
            <a:ext cx="988200" cy="199200"/>
          </a:xfrm>
          <a:prstGeom prst="rect">
            <a:avLst/>
          </a:prstGeom>
          <a:noFill/>
          <a:ln>
            <a:noFill/>
          </a:ln>
        </p:spPr>
        <p:txBody>
          <a:bodyPr lIns="0" tIns="0" rIns="0" bIns="0" anchor="t" anchorCtr="0">
            <a:noAutofit/>
          </a:bodyPr>
          <a:lstStyle/>
          <a:p>
            <a:pPr>
              <a:buSzPct val="25000"/>
            </a:pPr>
            <a:fld id="{00000000-1234-1234-1234-123412341234}" type="slidenum">
              <a:rPr lang="es-ES" smtClean="0">
                <a:solidFill>
                  <a:srgbClr val="000078"/>
                </a:solidFill>
                <a:ea typeface="Arial"/>
                <a:cs typeface="Arial"/>
                <a:sym typeface="Arial"/>
              </a:rPr>
              <a:pPr>
                <a:buSzPct val="25000"/>
              </a:pPr>
              <a:t>‹#›</a:t>
            </a:fld>
            <a:endParaRPr lang="es-ES" dirty="0">
              <a:solidFill>
                <a:srgbClr val="000078"/>
              </a:solidFill>
              <a:ea typeface="Arial"/>
              <a:cs typeface="Arial"/>
              <a:sym typeface="Arial"/>
            </a:endParaRPr>
          </a:p>
        </p:txBody>
      </p:sp>
      <p:sp>
        <p:nvSpPr>
          <p:cNvPr id="77" name="Shape 77">
            <a:hlinkClick r:id="rId3"/>
          </p:cNvPr>
          <p:cNvSpPr txBox="1"/>
          <p:nvPr/>
        </p:nvSpPr>
        <p:spPr>
          <a:xfrm>
            <a:off x="6780117" y="268819"/>
            <a:ext cx="986400" cy="1077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s-ES" sz="700" dirty="0">
                <a:solidFill>
                  <a:schemeClr val="dk2"/>
                </a:solidFill>
                <a:latin typeface="Arial"/>
                <a:ea typeface="Arial"/>
                <a:cs typeface="Arial"/>
                <a:sym typeface="Arial"/>
              </a:rPr>
              <a:t>uoc.edu</a:t>
            </a:r>
          </a:p>
        </p:txBody>
      </p:sp>
      <p:sp>
        <p:nvSpPr>
          <p:cNvPr id="78" name="Shape 78"/>
          <p:cNvSpPr/>
          <p:nvPr/>
        </p:nvSpPr>
        <p:spPr>
          <a:xfrm>
            <a:off x="220302" y="4889471"/>
            <a:ext cx="86760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79" name="Shape 79"/>
          <p:cNvSpPr/>
          <p:nvPr/>
        </p:nvSpPr>
        <p:spPr>
          <a:xfrm>
            <a:off x="5684192" y="233212"/>
            <a:ext cx="10308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0" name="Shape 80"/>
          <p:cNvSpPr/>
          <p:nvPr/>
        </p:nvSpPr>
        <p:spPr>
          <a:xfrm>
            <a:off x="6770042" y="235108"/>
            <a:ext cx="10308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1" name="Shape 81"/>
          <p:cNvSpPr/>
          <p:nvPr/>
        </p:nvSpPr>
        <p:spPr>
          <a:xfrm>
            <a:off x="7855400" y="235108"/>
            <a:ext cx="10308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2" name="Shape 82"/>
          <p:cNvSpPr/>
          <p:nvPr/>
        </p:nvSpPr>
        <p:spPr>
          <a:xfrm>
            <a:off x="5684192" y="652285"/>
            <a:ext cx="10308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3" name="Shape 83"/>
          <p:cNvSpPr/>
          <p:nvPr/>
        </p:nvSpPr>
        <p:spPr>
          <a:xfrm>
            <a:off x="6770042" y="654181"/>
            <a:ext cx="10308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4" name="Shape 84"/>
          <p:cNvSpPr/>
          <p:nvPr/>
        </p:nvSpPr>
        <p:spPr>
          <a:xfrm>
            <a:off x="7855400" y="654181"/>
            <a:ext cx="10308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5" name="Shape 85"/>
          <p:cNvSpPr/>
          <p:nvPr/>
        </p:nvSpPr>
        <p:spPr>
          <a:xfrm>
            <a:off x="2407531" y="652285"/>
            <a:ext cx="32154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6" name="Shape 86"/>
          <p:cNvSpPr/>
          <p:nvPr/>
        </p:nvSpPr>
        <p:spPr>
          <a:xfrm>
            <a:off x="867334" y="654181"/>
            <a:ext cx="1485299"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7" name="Shape 87"/>
          <p:cNvSpPr txBox="1"/>
          <p:nvPr/>
        </p:nvSpPr>
        <p:spPr>
          <a:xfrm>
            <a:off x="9503246" y="1237121"/>
            <a:ext cx="914400" cy="914400"/>
          </a:xfrm>
          <a:prstGeom prst="rect">
            <a:avLst/>
          </a:prstGeom>
          <a:noFill/>
          <a:ln>
            <a:noFill/>
          </a:ln>
        </p:spPr>
        <p:txBody>
          <a:bodyPr lIns="0" tIns="0" rIns="0" bIns="0" anchor="t" anchorCtr="0">
            <a:noAutofit/>
          </a:bodyPr>
          <a:lstStyle/>
          <a:p>
            <a:pPr marL="0" marR="0" lvl="0" indent="0" algn="l" rtl="0">
              <a:spcBef>
                <a:spcPts val="0"/>
              </a:spcBef>
              <a:buNone/>
            </a:pPr>
            <a:endParaRPr sz="1600" b="0" dirty="0">
              <a:solidFill>
                <a:schemeClr val="dk1"/>
              </a:solidFill>
              <a:latin typeface="Calibri"/>
              <a:ea typeface="Calibri"/>
              <a:cs typeface="Calibri"/>
              <a:sym typeface="Calibri"/>
            </a:endParaRPr>
          </a:p>
        </p:txBody>
      </p:sp>
      <p:sp>
        <p:nvSpPr>
          <p:cNvPr id="88" name="Shape 88"/>
          <p:cNvSpPr/>
          <p:nvPr/>
        </p:nvSpPr>
        <p:spPr>
          <a:xfrm>
            <a:off x="220302" y="1490483"/>
            <a:ext cx="86367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9" name="Shape 89"/>
          <p:cNvSpPr/>
          <p:nvPr/>
        </p:nvSpPr>
        <p:spPr>
          <a:xfrm>
            <a:off x="4505123" y="1425112"/>
            <a:ext cx="61200" cy="1341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pic>
        <p:nvPicPr>
          <p:cNvPr id="90" name="Shape 90"/>
          <p:cNvPicPr preferRelativeResize="0"/>
          <p:nvPr/>
        </p:nvPicPr>
        <p:blipFill rotWithShape="1">
          <a:blip r:embed="rId4" cstate="print">
            <a:alphaModFix/>
          </a:blip>
          <a:srcRect r="-11731" b="-11731"/>
          <a:stretch/>
        </p:blipFill>
        <p:spPr>
          <a:xfrm>
            <a:off x="867600" y="287650"/>
            <a:ext cx="1089000" cy="272400"/>
          </a:xfrm>
          <a:prstGeom prst="rect">
            <a:avLst/>
          </a:prstGeom>
          <a:noFill/>
          <a:ln>
            <a:noFill/>
          </a:ln>
        </p:spPr>
      </p:pic>
      <p:sp>
        <p:nvSpPr>
          <p:cNvPr id="91" name="Shape 91"/>
          <p:cNvSpPr txBox="1">
            <a:spLocks noGrp="1"/>
          </p:cNvSpPr>
          <p:nvPr>
            <p:ph type="body" idx="2"/>
          </p:nvPr>
        </p:nvSpPr>
        <p:spPr>
          <a:xfrm>
            <a:off x="233132" y="1642881"/>
            <a:ext cx="2174400" cy="350400"/>
          </a:xfrm>
          <a:prstGeom prst="rect">
            <a:avLst/>
          </a:prstGeom>
          <a:noFill/>
          <a:ln>
            <a:noFill/>
          </a:ln>
        </p:spPr>
        <p:txBody>
          <a:bodyPr lIns="91425" tIns="91425" rIns="91425" bIns="91425" anchor="b" anchorCtr="0"/>
          <a:lstStyle>
            <a:lvl1pPr marL="0" marR="0" lvl="0" indent="0" algn="l" rtl="0">
              <a:lnSpc>
                <a:spcPct val="19444"/>
              </a:lnSpc>
              <a:spcBef>
                <a:spcPts val="0"/>
              </a:spcBef>
              <a:buClr>
                <a:srgbClr val="FFFFFF"/>
              </a:buClr>
              <a:buFont typeface="Arial"/>
              <a:buNone/>
              <a:defRPr sz="3600" b="1" i="0" u="none" strike="noStrike" cap="none">
                <a:solidFill>
                  <a:srgbClr val="FFFFFF"/>
                </a:solidFill>
                <a:latin typeface="Arial"/>
                <a:ea typeface="Arial"/>
                <a:cs typeface="Arial"/>
                <a:sym typeface="Arial"/>
              </a:defRPr>
            </a:lvl1pPr>
            <a:lvl2pPr marL="408137" marR="0" lvl="1" indent="-174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2pPr>
            <a:lvl3pPr marL="816275" marR="0" lvl="2" indent="-3496"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3pPr>
            <a:lvl4pPr marL="1224413" marR="0" lvl="3" indent="-5243"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4pPr>
            <a:lvl5pPr marL="1632551" marR="0" lvl="4" indent="-6991"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5pPr>
            <a:lvl6pPr marL="2040687" marR="0" lvl="5" indent="-8738"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6pPr>
            <a:lvl7pPr marL="2448825" marR="0" lvl="6" indent="-1048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7pPr>
            <a:lvl8pPr marL="2856965" marR="0" lvl="7" indent="-1223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8pPr>
            <a:lvl9pPr marL="3265100" marR="0" lvl="8" indent="-1282"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title"/>
          </p:nvPr>
        </p:nvSpPr>
        <p:spPr>
          <a:xfrm>
            <a:off x="156925" y="1774700"/>
            <a:ext cx="4476000" cy="2480100"/>
          </a:xfrm>
          <a:prstGeom prst="rect">
            <a:avLst/>
          </a:prstGeom>
          <a:noFill/>
          <a:ln>
            <a:noFill/>
          </a:ln>
        </p:spPr>
        <p:txBody>
          <a:bodyPr lIns="91425" tIns="91425" rIns="91425" bIns="91425" anchor="t" anchorCtr="0"/>
          <a:lstStyle>
            <a:lvl1pPr lvl="0" rtl="0">
              <a:spcBef>
                <a:spcPts val="0"/>
              </a:spcBef>
              <a:buNone/>
              <a:defRPr sz="3600" b="1">
                <a:solidFill>
                  <a:srgbClr val="000078"/>
                </a:solidFill>
              </a:defRPr>
            </a:lvl1pPr>
            <a:lvl2pPr lvl="1" rtl="0">
              <a:spcBef>
                <a:spcPts val="0"/>
              </a:spcBef>
              <a:buNone/>
              <a:defRPr sz="3600" b="1">
                <a:solidFill>
                  <a:srgbClr val="000078"/>
                </a:solidFill>
              </a:defRPr>
            </a:lvl2pPr>
            <a:lvl3pPr lvl="2" rtl="0">
              <a:spcBef>
                <a:spcPts val="0"/>
              </a:spcBef>
              <a:buNone/>
              <a:defRPr sz="3600" b="1">
                <a:solidFill>
                  <a:srgbClr val="000078"/>
                </a:solidFill>
              </a:defRPr>
            </a:lvl3pPr>
            <a:lvl4pPr lvl="3" rtl="0">
              <a:spcBef>
                <a:spcPts val="0"/>
              </a:spcBef>
              <a:buNone/>
              <a:defRPr sz="3600" b="1">
                <a:solidFill>
                  <a:srgbClr val="000078"/>
                </a:solidFill>
              </a:defRPr>
            </a:lvl4pPr>
            <a:lvl5pPr lvl="4" rtl="0">
              <a:spcBef>
                <a:spcPts val="0"/>
              </a:spcBef>
              <a:buNone/>
              <a:defRPr sz="3600" b="1">
                <a:solidFill>
                  <a:srgbClr val="000078"/>
                </a:solidFill>
              </a:defRPr>
            </a:lvl5pPr>
            <a:lvl6pPr lvl="5" rtl="0">
              <a:spcBef>
                <a:spcPts val="0"/>
              </a:spcBef>
              <a:buNone/>
              <a:defRPr sz="3600" b="1">
                <a:solidFill>
                  <a:srgbClr val="000078"/>
                </a:solidFill>
              </a:defRPr>
            </a:lvl6pPr>
            <a:lvl7pPr lvl="6" rtl="0">
              <a:spcBef>
                <a:spcPts val="0"/>
              </a:spcBef>
              <a:buNone/>
              <a:defRPr sz="3600" b="1">
                <a:solidFill>
                  <a:srgbClr val="000078"/>
                </a:solidFill>
              </a:defRPr>
            </a:lvl7pPr>
            <a:lvl8pPr lvl="7" rtl="0">
              <a:spcBef>
                <a:spcPts val="0"/>
              </a:spcBef>
              <a:buNone/>
              <a:defRPr sz="3600" b="1">
                <a:solidFill>
                  <a:srgbClr val="000078"/>
                </a:solidFill>
              </a:defRPr>
            </a:lvl8pPr>
            <a:lvl9pPr lvl="8" rtl="0">
              <a:spcBef>
                <a:spcPts val="0"/>
              </a:spcBef>
              <a:buNone/>
              <a:defRPr sz="3600" b="1">
                <a:solidFill>
                  <a:srgbClr val="000078"/>
                </a:solidFill>
              </a:defRPr>
            </a:lvl9pPr>
          </a:lstStyle>
          <a:p>
            <a:endParaRPr/>
          </a:p>
        </p:txBody>
      </p:sp>
    </p:spTree>
    <p:extLst>
      <p:ext uri="{BB962C8B-B14F-4D97-AF65-F5344CB8AC3E}">
        <p14:creationId xmlns:p14="http://schemas.microsoft.com/office/powerpoint/2010/main" val="385288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deta cromatica">
    <p:bg>
      <p:bgPr>
        <a:solidFill>
          <a:srgbClr val="00007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04000" y="504000"/>
            <a:ext cx="984185" cy="740188"/>
          </a:xfrm>
          <a:prstGeom prst="rect">
            <a:avLst/>
          </a:prstGeom>
        </p:spPr>
        <p:txBody>
          <a:bodyPr wrap="square" lIns="0" tIns="0" rIns="0" bIns="0" anchor="t" anchorCtr="0">
            <a:noAutofit/>
          </a:bodyPr>
          <a:lstStyle>
            <a:lvl1pPr algn="l">
              <a:lnSpc>
                <a:spcPts val="5000"/>
              </a:lnSpc>
              <a:defRPr sz="4800" b="1">
                <a:solidFill>
                  <a:srgbClr val="73EDFF"/>
                </a:solidFill>
                <a:latin typeface="UOC Sans"/>
                <a:cs typeface="UOC Sans"/>
              </a:defRPr>
            </a:lvl1pPr>
          </a:lstStyle>
          <a:p>
            <a:r>
              <a:rPr lang="es-ES_tradnl" dirty="0"/>
              <a:t>01</a:t>
            </a:r>
            <a:endParaRPr lang="en-US" dirty="0"/>
          </a:p>
        </p:txBody>
      </p:sp>
      <p:sp>
        <p:nvSpPr>
          <p:cNvPr id="8" name="Text Placeholder 10"/>
          <p:cNvSpPr>
            <a:spLocks noGrp="1"/>
          </p:cNvSpPr>
          <p:nvPr>
            <p:ph type="body" sz="quarter" idx="12" hasCustomPrompt="1"/>
          </p:nvPr>
        </p:nvSpPr>
        <p:spPr>
          <a:xfrm>
            <a:off x="504000" y="1332000"/>
            <a:ext cx="8117211" cy="1348777"/>
          </a:xfrm>
          <a:prstGeom prst="rect">
            <a:avLst/>
          </a:prstGeom>
        </p:spPr>
        <p:txBody>
          <a:bodyPr lIns="0" tIns="0" rIns="0" bIns="0">
            <a:noAutofit/>
          </a:bodyPr>
          <a:lstStyle>
            <a:lvl1pPr marL="0" indent="0">
              <a:lnSpc>
                <a:spcPts val="5000"/>
              </a:lnSpc>
              <a:spcBef>
                <a:spcPts val="0"/>
              </a:spcBef>
              <a:buNone/>
              <a:defRPr sz="4800" b="1" i="0" baseline="0">
                <a:solidFill>
                  <a:schemeClr val="bg1"/>
                </a:solidFill>
                <a:latin typeface="UOC Sans"/>
                <a:cs typeface="UOC Sans"/>
              </a:defRPr>
            </a:lvl1pPr>
          </a:lstStyle>
          <a:p>
            <a:pPr lvl="0"/>
            <a:r>
              <a:rPr lang="es-ES_tradnl" dirty="0" err="1"/>
              <a:t>Petit</a:t>
            </a:r>
            <a:r>
              <a:rPr lang="es-ES_tradnl" dirty="0"/>
              <a:t> </a:t>
            </a:r>
            <a:r>
              <a:rPr lang="es-ES_tradnl" dirty="0" err="1"/>
              <a:t>text</a:t>
            </a:r>
            <a:r>
              <a:rPr lang="es-ES_tradnl" dirty="0"/>
              <a:t> </a:t>
            </a:r>
            <a:r>
              <a:rPr lang="es-ES_tradnl" dirty="0" err="1"/>
              <a:t>descriptiu</a:t>
            </a:r>
            <a:r>
              <a:rPr lang="en-US" dirty="0"/>
              <a:t/>
            </a:r>
            <a:br>
              <a:rPr lang="en-US" dirty="0"/>
            </a:br>
            <a:r>
              <a:rPr lang="en-US" dirty="0"/>
              <a:t>o </a:t>
            </a:r>
            <a:r>
              <a:rPr lang="en-US" dirty="0" err="1"/>
              <a:t>subtítol</a:t>
            </a:r>
            <a:r>
              <a:rPr lang="en-US" dirty="0"/>
              <a:t> de </a:t>
            </a:r>
            <a:r>
              <a:rPr lang="en-US" dirty="0" err="1"/>
              <a:t>secció</a:t>
            </a:r>
            <a:endParaRPr lang="es-ES_tradnl" dirty="0"/>
          </a:p>
        </p:txBody>
      </p:sp>
      <p:sp>
        <p:nvSpPr>
          <p:cNvPr id="9" name="Text Placeholder 10"/>
          <p:cNvSpPr>
            <a:spLocks noGrp="1"/>
          </p:cNvSpPr>
          <p:nvPr>
            <p:ph type="body" sz="quarter" idx="13" hasCustomPrompt="1"/>
          </p:nvPr>
        </p:nvSpPr>
        <p:spPr>
          <a:xfrm>
            <a:off x="511491" y="2756168"/>
            <a:ext cx="8117211" cy="1348777"/>
          </a:xfrm>
          <a:prstGeom prst="rect">
            <a:avLst/>
          </a:prstGeom>
        </p:spPr>
        <p:txBody>
          <a:bodyPr lIns="0" tIns="0" rIns="0" bIns="0" anchor="t" anchorCtr="0">
            <a:noAutofit/>
          </a:bodyPr>
          <a:lstStyle>
            <a:lvl1pPr marL="0" indent="0">
              <a:lnSpc>
                <a:spcPts val="3600"/>
              </a:lnSpc>
              <a:spcBef>
                <a:spcPts val="0"/>
              </a:spcBef>
              <a:buNone/>
              <a:defRPr sz="3200" b="0" i="0" baseline="0">
                <a:solidFill>
                  <a:srgbClr val="FFFFFF"/>
                </a:solidFill>
                <a:latin typeface="UOC Sans"/>
                <a:cs typeface="UOC Sans"/>
              </a:defRPr>
            </a:lvl1pPr>
          </a:lstStyle>
          <a:p>
            <a:pPr lvl="0"/>
            <a:r>
              <a:rPr lang="es-ES_tradnl" dirty="0" err="1"/>
              <a:t>Portadeta</a:t>
            </a:r>
            <a:r>
              <a:rPr lang="es-ES_tradnl" dirty="0"/>
              <a:t> </a:t>
            </a:r>
            <a:r>
              <a:rPr lang="es-ES_tradnl" dirty="0" err="1"/>
              <a:t>cromàtica</a:t>
            </a:r>
            <a:endParaRPr lang="es-ES_tradnl" dirty="0"/>
          </a:p>
        </p:txBody>
      </p:sp>
    </p:spTree>
    <p:extLst>
      <p:ext uri="{BB962C8B-B14F-4D97-AF65-F5344CB8AC3E}">
        <p14:creationId xmlns:p14="http://schemas.microsoft.com/office/powerpoint/2010/main" val="169152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adeta fotogràfica">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228909" y="4225530"/>
            <a:ext cx="2295666" cy="890410"/>
          </a:xfrm>
          <a:prstGeom prst="rect">
            <a:avLst/>
          </a:prstGeom>
        </p:spPr>
        <p:txBody>
          <a:bodyPr wrap="square" lIns="0" tIns="0" rIns="0" bIns="0" anchor="t" anchorCtr="0">
            <a:noAutofit/>
          </a:bodyPr>
          <a:lstStyle>
            <a:lvl1pPr algn="l">
              <a:lnSpc>
                <a:spcPts val="5000"/>
              </a:lnSpc>
              <a:defRPr sz="12000" b="1">
                <a:solidFill>
                  <a:srgbClr val="2DEEFF"/>
                </a:solidFill>
                <a:latin typeface="UOC Sans"/>
                <a:cs typeface="UOC Sans"/>
              </a:defRPr>
            </a:lvl1pPr>
          </a:lstStyle>
          <a:p>
            <a:r>
              <a:rPr lang="es-ES_tradnl" dirty="0"/>
              <a:t>03</a:t>
            </a:r>
            <a:endParaRPr lang="en-US" dirty="0"/>
          </a:p>
        </p:txBody>
      </p:sp>
      <p:sp>
        <p:nvSpPr>
          <p:cNvPr id="8" name="Text Placeholder 10"/>
          <p:cNvSpPr>
            <a:spLocks noGrp="1"/>
          </p:cNvSpPr>
          <p:nvPr>
            <p:ph type="body" sz="quarter" idx="12" hasCustomPrompt="1"/>
          </p:nvPr>
        </p:nvSpPr>
        <p:spPr>
          <a:xfrm>
            <a:off x="517674" y="509688"/>
            <a:ext cx="4860120" cy="1348777"/>
          </a:xfrm>
          <a:prstGeom prst="rect">
            <a:avLst/>
          </a:prstGeom>
        </p:spPr>
        <p:txBody>
          <a:bodyPr lIns="0" tIns="0" rIns="0" bIns="0">
            <a:noAutofit/>
          </a:bodyPr>
          <a:lstStyle>
            <a:lvl1pPr marL="0" indent="0">
              <a:lnSpc>
                <a:spcPts val="5000"/>
              </a:lnSpc>
              <a:spcBef>
                <a:spcPts val="0"/>
              </a:spcBef>
              <a:buNone/>
              <a:defRPr sz="4800" b="1" i="0" baseline="0">
                <a:solidFill>
                  <a:schemeClr val="bg1"/>
                </a:solidFill>
                <a:latin typeface="UOC Sans"/>
                <a:cs typeface="UOC Sans"/>
              </a:defRPr>
            </a:lvl1pPr>
          </a:lstStyle>
          <a:p>
            <a:pPr lvl="0"/>
            <a:r>
              <a:rPr lang="es-ES_tradnl" dirty="0" err="1"/>
              <a:t>Petit</a:t>
            </a:r>
            <a:r>
              <a:rPr lang="es-ES_tradnl" dirty="0"/>
              <a:t> </a:t>
            </a:r>
            <a:r>
              <a:rPr lang="es-ES_tradnl" dirty="0" err="1"/>
              <a:t>text</a:t>
            </a:r>
            <a:r>
              <a:rPr lang="es-ES_tradnl" dirty="0"/>
              <a:t> </a:t>
            </a:r>
            <a:r>
              <a:rPr lang="es-ES_tradnl" dirty="0" err="1"/>
              <a:t>descriptiu</a:t>
            </a:r>
            <a:r>
              <a:rPr lang="en-US" dirty="0"/>
              <a:t/>
            </a:r>
            <a:br>
              <a:rPr lang="en-US" dirty="0"/>
            </a:br>
            <a:r>
              <a:rPr lang="en-US" dirty="0"/>
              <a:t>o </a:t>
            </a:r>
            <a:r>
              <a:rPr lang="en-US" dirty="0" err="1"/>
              <a:t>subtítol</a:t>
            </a:r>
            <a:r>
              <a:rPr lang="en-US" dirty="0"/>
              <a:t> de </a:t>
            </a:r>
            <a:r>
              <a:rPr lang="en-US" dirty="0" err="1"/>
              <a:t>secció</a:t>
            </a:r>
            <a:endParaRPr lang="es-ES_tradnl" dirty="0"/>
          </a:p>
        </p:txBody>
      </p:sp>
      <p:sp>
        <p:nvSpPr>
          <p:cNvPr id="9" name="Text Placeholder 10"/>
          <p:cNvSpPr>
            <a:spLocks noGrp="1"/>
          </p:cNvSpPr>
          <p:nvPr>
            <p:ph type="body" sz="quarter" idx="13" hasCustomPrompt="1"/>
          </p:nvPr>
        </p:nvSpPr>
        <p:spPr>
          <a:xfrm>
            <a:off x="491172" y="2081779"/>
            <a:ext cx="4872950" cy="1348777"/>
          </a:xfrm>
          <a:prstGeom prst="rect">
            <a:avLst/>
          </a:prstGeom>
        </p:spPr>
        <p:txBody>
          <a:bodyPr lIns="0" tIns="0" rIns="0" bIns="0" anchor="t" anchorCtr="0">
            <a:noAutofit/>
          </a:bodyPr>
          <a:lstStyle>
            <a:lvl1pPr marL="0" indent="0">
              <a:lnSpc>
                <a:spcPts val="3600"/>
              </a:lnSpc>
              <a:spcBef>
                <a:spcPts val="0"/>
              </a:spcBef>
              <a:buNone/>
              <a:defRPr sz="3200" b="0" i="0" baseline="0">
                <a:solidFill>
                  <a:srgbClr val="FFFFFF"/>
                </a:solidFill>
                <a:latin typeface="UOC Sans"/>
                <a:cs typeface="UOC Sans"/>
              </a:defRPr>
            </a:lvl1pPr>
          </a:lstStyle>
          <a:p>
            <a:pPr lvl="0"/>
            <a:r>
              <a:rPr lang="es-ES_tradnl" dirty="0" err="1"/>
              <a:t>Portadeta</a:t>
            </a:r>
            <a:r>
              <a:rPr lang="es-ES_tradnl" dirty="0"/>
              <a:t> </a:t>
            </a:r>
            <a:r>
              <a:rPr lang="es-ES_tradnl" dirty="0" err="1"/>
              <a:t>fotogràfica</a:t>
            </a:r>
            <a:endParaRPr lang="es-ES_tradnl" dirty="0"/>
          </a:p>
        </p:txBody>
      </p:sp>
      <p:cxnSp>
        <p:nvCxnSpPr>
          <p:cNvPr id="6" name="Straight Connector 5"/>
          <p:cNvCxnSpPr/>
          <p:nvPr userDrawn="1"/>
        </p:nvCxnSpPr>
        <p:spPr>
          <a:xfrm>
            <a:off x="517674" y="512213"/>
            <a:ext cx="4846446" cy="0"/>
          </a:xfrm>
          <a:prstGeom prst="line">
            <a:avLst/>
          </a:prstGeom>
          <a:ln w="57150" cmpd="sng">
            <a:solidFill>
              <a:srgbClr val="73ED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60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tadeta iconografica">
    <p:bg>
      <p:bgPr>
        <a:solidFill>
          <a:srgbClr val="73EDFF"/>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04000" y="471432"/>
            <a:ext cx="984185" cy="740188"/>
          </a:xfrm>
          <a:prstGeom prst="rect">
            <a:avLst/>
          </a:prstGeom>
        </p:spPr>
        <p:txBody>
          <a:bodyPr wrap="square" lIns="0" tIns="0" rIns="0" bIns="0" anchor="t" anchorCtr="0">
            <a:noAutofit/>
          </a:bodyPr>
          <a:lstStyle>
            <a:lvl1pPr algn="l">
              <a:lnSpc>
                <a:spcPts val="5000"/>
              </a:lnSpc>
              <a:defRPr sz="4800" b="1">
                <a:solidFill>
                  <a:srgbClr val="000078"/>
                </a:solidFill>
                <a:latin typeface="UOC Sans"/>
                <a:cs typeface="UOC Sans"/>
              </a:defRPr>
            </a:lvl1pPr>
          </a:lstStyle>
          <a:p>
            <a:r>
              <a:rPr lang="es-ES_tradnl" dirty="0"/>
              <a:t>04</a:t>
            </a:r>
            <a:endParaRPr lang="en-US" dirty="0"/>
          </a:p>
        </p:txBody>
      </p:sp>
      <p:sp>
        <p:nvSpPr>
          <p:cNvPr id="8" name="Text Placeholder 10"/>
          <p:cNvSpPr>
            <a:spLocks noGrp="1"/>
          </p:cNvSpPr>
          <p:nvPr>
            <p:ph type="body" sz="quarter" idx="12" hasCustomPrompt="1"/>
          </p:nvPr>
        </p:nvSpPr>
        <p:spPr>
          <a:xfrm>
            <a:off x="491172" y="1211620"/>
            <a:ext cx="4860120" cy="1348777"/>
          </a:xfrm>
          <a:prstGeom prst="rect">
            <a:avLst/>
          </a:prstGeom>
        </p:spPr>
        <p:txBody>
          <a:bodyPr lIns="0" tIns="0" rIns="0" bIns="0">
            <a:noAutofit/>
          </a:bodyPr>
          <a:lstStyle>
            <a:lvl1pPr marL="0" indent="0">
              <a:lnSpc>
                <a:spcPts val="5000"/>
              </a:lnSpc>
              <a:spcBef>
                <a:spcPts val="0"/>
              </a:spcBef>
              <a:buNone/>
              <a:defRPr sz="4800" b="1" i="0" baseline="0">
                <a:solidFill>
                  <a:srgbClr val="000078"/>
                </a:solidFill>
                <a:latin typeface="UOC Sans"/>
                <a:cs typeface="UOC Sans"/>
              </a:defRPr>
            </a:lvl1pPr>
          </a:lstStyle>
          <a:p>
            <a:pPr lvl="0"/>
            <a:r>
              <a:rPr lang="es-ES_tradnl" dirty="0" err="1"/>
              <a:t>Petit</a:t>
            </a:r>
            <a:r>
              <a:rPr lang="es-ES_tradnl" dirty="0"/>
              <a:t> </a:t>
            </a:r>
            <a:r>
              <a:rPr lang="es-ES_tradnl" dirty="0" err="1"/>
              <a:t>text</a:t>
            </a:r>
            <a:r>
              <a:rPr lang="es-ES_tradnl" dirty="0"/>
              <a:t> </a:t>
            </a:r>
            <a:r>
              <a:rPr lang="es-ES_tradnl" dirty="0" err="1"/>
              <a:t>descriptiu</a:t>
            </a:r>
            <a:r>
              <a:rPr lang="en-US" dirty="0"/>
              <a:t/>
            </a:r>
            <a:br>
              <a:rPr lang="en-US" dirty="0"/>
            </a:br>
            <a:r>
              <a:rPr lang="en-US" dirty="0"/>
              <a:t>o </a:t>
            </a:r>
            <a:r>
              <a:rPr lang="en-US" dirty="0" err="1"/>
              <a:t>subtítol</a:t>
            </a:r>
            <a:r>
              <a:rPr lang="en-US" dirty="0"/>
              <a:t> de </a:t>
            </a:r>
            <a:r>
              <a:rPr lang="en-US" dirty="0" err="1"/>
              <a:t>secció</a:t>
            </a:r>
            <a:endParaRPr lang="es-ES_tradnl" dirty="0"/>
          </a:p>
        </p:txBody>
      </p:sp>
      <p:sp>
        <p:nvSpPr>
          <p:cNvPr id="9" name="Text Placeholder 10"/>
          <p:cNvSpPr>
            <a:spLocks noGrp="1"/>
          </p:cNvSpPr>
          <p:nvPr>
            <p:ph type="body" sz="quarter" idx="13" hasCustomPrompt="1"/>
          </p:nvPr>
        </p:nvSpPr>
        <p:spPr>
          <a:xfrm>
            <a:off x="478342" y="2572823"/>
            <a:ext cx="4872950" cy="1348777"/>
          </a:xfrm>
          <a:prstGeom prst="rect">
            <a:avLst/>
          </a:prstGeom>
        </p:spPr>
        <p:txBody>
          <a:bodyPr lIns="0" tIns="0" rIns="0" bIns="0" anchor="t" anchorCtr="0">
            <a:noAutofit/>
          </a:bodyPr>
          <a:lstStyle>
            <a:lvl1pPr marL="0" indent="0">
              <a:lnSpc>
                <a:spcPts val="3600"/>
              </a:lnSpc>
              <a:spcBef>
                <a:spcPts val="0"/>
              </a:spcBef>
              <a:buNone/>
              <a:defRPr sz="3200" b="0" i="0" baseline="0">
                <a:solidFill>
                  <a:srgbClr val="000078"/>
                </a:solidFill>
                <a:latin typeface="UOC Sans"/>
                <a:cs typeface="UOC Sans"/>
              </a:defRPr>
            </a:lvl1pPr>
          </a:lstStyle>
          <a:p>
            <a:pPr lvl="0"/>
            <a:r>
              <a:rPr lang="es-ES_tradnl" dirty="0" err="1"/>
              <a:t>Portadeta</a:t>
            </a:r>
            <a:r>
              <a:rPr lang="es-ES_tradnl" dirty="0"/>
              <a:t> </a:t>
            </a:r>
            <a:r>
              <a:rPr lang="es-ES_tradnl" dirty="0" err="1"/>
              <a:t>iconogràfica</a:t>
            </a:r>
            <a:endParaRPr lang="es-ES_tradnl" dirty="0"/>
          </a:p>
        </p:txBody>
      </p:sp>
      <p:cxnSp>
        <p:nvCxnSpPr>
          <p:cNvPr id="6" name="Straight Connector 5"/>
          <p:cNvCxnSpPr/>
          <p:nvPr userDrawn="1"/>
        </p:nvCxnSpPr>
        <p:spPr>
          <a:xfrm>
            <a:off x="517674" y="475723"/>
            <a:ext cx="4846446"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631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 A">
    <p:bg>
      <p:bgPr>
        <a:solidFill>
          <a:srgbClr val="73EDFF"/>
        </a:solidFill>
        <a:effectLst/>
      </p:bgPr>
    </p:bg>
    <p:spTree>
      <p:nvGrpSpPr>
        <p:cNvPr id="1" name=""/>
        <p:cNvGrpSpPr/>
        <p:nvPr/>
      </p:nvGrpSpPr>
      <p:grpSpPr>
        <a:xfrm>
          <a:off x="0" y="0"/>
          <a:ext cx="0" cy="0"/>
          <a:chOff x="0" y="0"/>
          <a:chExt cx="0" cy="0"/>
        </a:xfrm>
      </p:grpSpPr>
      <p:sp>
        <p:nvSpPr>
          <p:cNvPr id="13" name="Text Placeholder 10"/>
          <p:cNvSpPr>
            <a:spLocks noGrp="1"/>
          </p:cNvSpPr>
          <p:nvPr>
            <p:ph type="body" sz="quarter" idx="12" hasCustomPrompt="1"/>
          </p:nvPr>
        </p:nvSpPr>
        <p:spPr>
          <a:xfrm>
            <a:off x="2140103" y="1611160"/>
            <a:ext cx="4860120" cy="1090046"/>
          </a:xfrm>
          <a:prstGeom prst="rect">
            <a:avLst/>
          </a:prstGeom>
        </p:spPr>
        <p:txBody>
          <a:bodyPr lIns="0" tIns="0" rIns="0" bIns="0">
            <a:noAutofit/>
          </a:bodyPr>
          <a:lstStyle>
            <a:lvl1pPr marL="0" indent="0">
              <a:lnSpc>
                <a:spcPts val="3800"/>
              </a:lnSpc>
              <a:spcBef>
                <a:spcPts val="0"/>
              </a:spcBef>
              <a:buNone/>
              <a:defRPr sz="3600" b="1" i="0" baseline="0">
                <a:solidFill>
                  <a:srgbClr val="000078"/>
                </a:solidFill>
                <a:latin typeface="UOC Sans"/>
                <a:cs typeface="UOC Sans"/>
              </a:defRPr>
            </a:lvl1pPr>
          </a:lstStyle>
          <a:p>
            <a:pPr lvl="0"/>
            <a:r>
              <a:rPr lang="es-ES_tradnl" dirty="0"/>
              <a:t>“Aquí </a:t>
            </a:r>
            <a:r>
              <a:rPr lang="es-ES_tradnl" dirty="0" err="1"/>
              <a:t>podeu</a:t>
            </a:r>
            <a:r>
              <a:rPr lang="es-ES_tradnl" dirty="0"/>
              <a:t> posar el </a:t>
            </a:r>
            <a:r>
              <a:rPr lang="es-ES_tradnl" dirty="0" err="1"/>
              <a:t>text</a:t>
            </a:r>
            <a:r>
              <a:rPr lang="es-ES_tradnl" dirty="0"/>
              <a:t/>
            </a:r>
            <a:br>
              <a:rPr lang="es-ES_tradnl" dirty="0"/>
            </a:br>
            <a:r>
              <a:rPr lang="es-ES_tradnl" dirty="0"/>
              <a:t>de la cita o un </a:t>
            </a:r>
            <a:r>
              <a:rPr lang="es-ES_tradnl" dirty="0" err="1"/>
              <a:t>destacat</a:t>
            </a:r>
            <a:r>
              <a:rPr lang="es-ES_tradnl" dirty="0"/>
              <a:t>”</a:t>
            </a:r>
          </a:p>
        </p:txBody>
      </p:sp>
      <p:sp>
        <p:nvSpPr>
          <p:cNvPr id="16" name="Text Placeholder 10"/>
          <p:cNvSpPr>
            <a:spLocks noGrp="1"/>
          </p:cNvSpPr>
          <p:nvPr>
            <p:ph type="body" sz="quarter" idx="13" hasCustomPrompt="1"/>
          </p:nvPr>
        </p:nvSpPr>
        <p:spPr>
          <a:xfrm>
            <a:off x="2140103" y="2735237"/>
            <a:ext cx="4860120" cy="499827"/>
          </a:xfrm>
          <a:prstGeom prst="rect">
            <a:avLst/>
          </a:prstGeom>
        </p:spPr>
        <p:txBody>
          <a:bodyPr lIns="0" tIns="0" rIns="0" bIns="0">
            <a:noAutofit/>
          </a:bodyPr>
          <a:lstStyle>
            <a:lvl1pPr marL="0" marR="0" indent="0" algn="l" defTabSz="457200" rtl="0" eaLnBrk="1" fontAlgn="auto" latinLnBrk="0" hangingPunct="1">
              <a:lnSpc>
                <a:spcPts val="2200"/>
              </a:lnSpc>
              <a:spcBef>
                <a:spcPts val="0"/>
              </a:spcBef>
              <a:spcAft>
                <a:spcPts val="0"/>
              </a:spcAft>
              <a:buClrTx/>
              <a:buSzTx/>
              <a:buFont typeface="Arial"/>
              <a:buNone/>
              <a:tabLst/>
              <a:defRPr sz="1800" b="0" i="0" baseline="0">
                <a:solidFill>
                  <a:srgbClr val="000078"/>
                </a:solidFill>
                <a:latin typeface="UOC Serif"/>
                <a:cs typeface="UOC Serif"/>
              </a:defRPr>
            </a:lvl1pPr>
          </a:lstStyle>
          <a:p>
            <a:pPr lvl="0"/>
            <a:r>
              <a:rPr lang="es-ES_tradnl" dirty="0" err="1"/>
              <a:t>Nom</a:t>
            </a:r>
            <a:r>
              <a:rPr lang="es-ES_tradnl" dirty="0"/>
              <a:t> de </a:t>
            </a:r>
            <a:r>
              <a:rPr lang="es-ES_tradnl" dirty="0" err="1"/>
              <a:t>l’autor</a:t>
            </a:r>
            <a:r>
              <a:rPr lang="es-ES_tradnl" dirty="0"/>
              <a:t> o </a:t>
            </a:r>
            <a:r>
              <a:rPr lang="es-ES_tradnl" dirty="0" err="1"/>
              <a:t>info</a:t>
            </a:r>
            <a:r>
              <a:rPr lang="es-ES_tradnl" dirty="0"/>
              <a:t> secundaria</a:t>
            </a:r>
          </a:p>
        </p:txBody>
      </p:sp>
      <p:cxnSp>
        <p:nvCxnSpPr>
          <p:cNvPr id="21" name="Straight Connector 5"/>
          <p:cNvCxnSpPr/>
          <p:nvPr userDrawn="1"/>
        </p:nvCxnSpPr>
        <p:spPr>
          <a:xfrm>
            <a:off x="2129353" y="1582882"/>
            <a:ext cx="4846446" cy="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6182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12.png"/><Relationship Id="rId5" Type="http://schemas.openxmlformats.org/officeDocument/2006/relationships/hyperlink" Target="http://uoc.edu/" TargetMode="External"/><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2255520" y="958612"/>
            <a:ext cx="184666" cy="369332"/>
          </a:xfrm>
          <a:prstGeom prst="rect">
            <a:avLst/>
          </a:prstGeom>
          <a:noFill/>
        </p:spPr>
        <p:txBody>
          <a:bodyPr wrap="none" rtlCol="0">
            <a:spAutoFit/>
          </a:bodyPr>
          <a:lstStyle/>
          <a:p>
            <a:endParaRPr lang="en-US" dirty="0" err="1">
              <a:latin typeface="UOC Sans"/>
            </a:endParaRPr>
          </a:p>
        </p:txBody>
      </p:sp>
    </p:spTree>
    <p:extLst>
      <p:ext uri="{BB962C8B-B14F-4D97-AF65-F5344CB8AC3E}">
        <p14:creationId xmlns:p14="http://schemas.microsoft.com/office/powerpoint/2010/main" val="305246784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4" r:id="rId5"/>
    <p:sldLayoutId id="2147483651" r:id="rId6"/>
    <p:sldLayoutId id="2147483666" r:id="rId7"/>
    <p:sldLayoutId id="2147483667" r:id="rId8"/>
    <p:sldLayoutId id="2147483668" r:id="rId9"/>
    <p:sldLayoutId id="2147483669" r:id="rId10"/>
    <p:sldLayoutId id="2147483670" r:id="rId11"/>
    <p:sldLayoutId id="2147483652" r:id="rId12"/>
    <p:sldLayoutId id="2147483653" r:id="rId13"/>
    <p:sldLayoutId id="2147483654" r:id="rId14"/>
    <p:sldLayoutId id="2147483655" r:id="rId15"/>
    <p:sldLayoutId id="2147483671" r:id="rId16"/>
    <p:sldLayoutId id="2147483672" r:id="rId17"/>
    <p:sldLayoutId id="2147483673" r:id="rId18"/>
    <p:sldLayoutId id="2147483718"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3" r:id="rId37"/>
    <p:sldLayoutId id="2147483694" r:id="rId38"/>
    <p:sldLayoutId id="2147483695" r:id="rId39"/>
    <p:sldLayoutId id="2147483710" r:id="rId40"/>
    <p:sldLayoutId id="2147483711" r:id="rId41"/>
    <p:sldLayoutId id="2147483712" r:id="rId42"/>
    <p:sldLayoutId id="2147483713" r:id="rId43"/>
    <p:sldLayoutId id="2147483714" r:id="rId44"/>
    <p:sldLayoutId id="2147483715" r:id="rId45"/>
    <p:sldLayoutId id="2147483716" r:id="rId46"/>
    <p:sldLayoutId id="2147483717" r:id="rId47"/>
    <p:sldLayoutId id="2147483719" r:id="rId48"/>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4" cstate="print">
            <a:alphaModFix/>
          </a:blip>
          <a:srcRect/>
          <a:stretch/>
        </p:blipFill>
        <p:spPr>
          <a:xfrm>
            <a:off x="220302" y="233214"/>
            <a:ext cx="597300" cy="449700"/>
          </a:xfrm>
          <a:prstGeom prst="rect">
            <a:avLst/>
          </a:prstGeom>
          <a:noFill/>
          <a:ln>
            <a:noFill/>
          </a:ln>
        </p:spPr>
      </p:pic>
      <p:sp>
        <p:nvSpPr>
          <p:cNvPr id="11" name="Shape 11"/>
          <p:cNvSpPr/>
          <p:nvPr/>
        </p:nvSpPr>
        <p:spPr>
          <a:xfrm>
            <a:off x="867334" y="239628"/>
            <a:ext cx="1485299"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12" name="Shape 12"/>
          <p:cNvSpPr/>
          <p:nvPr/>
        </p:nvSpPr>
        <p:spPr>
          <a:xfrm>
            <a:off x="2407531" y="240019"/>
            <a:ext cx="32154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13" name="Shape 13">
            <a:hlinkClick r:id="rId5"/>
          </p:cNvPr>
          <p:cNvSpPr txBox="1"/>
          <p:nvPr/>
        </p:nvSpPr>
        <p:spPr>
          <a:xfrm>
            <a:off x="6780117" y="268819"/>
            <a:ext cx="986400" cy="107700"/>
          </a:xfrm>
          <a:prstGeom prst="rect">
            <a:avLst/>
          </a:prstGeom>
          <a:noFill/>
          <a:ln>
            <a:noFill/>
          </a:ln>
        </p:spPr>
        <p:txBody>
          <a:bodyPr lIns="0" tIns="0" rIns="0" bIns="0" anchor="t" anchorCtr="0">
            <a:noAutofit/>
          </a:bodyPr>
          <a:lstStyle/>
          <a:p>
            <a:pPr>
              <a:buSzPct val="25000"/>
            </a:pPr>
            <a:r>
              <a:rPr lang="es-ES" sz="700" kern="0" dirty="0">
                <a:solidFill>
                  <a:srgbClr val="000078"/>
                </a:solidFill>
                <a:ea typeface="Arial"/>
                <a:cs typeface="Arial"/>
                <a:sym typeface="Arial"/>
              </a:rPr>
              <a:t>uoc.edu</a:t>
            </a:r>
          </a:p>
        </p:txBody>
      </p:sp>
      <p:sp>
        <p:nvSpPr>
          <p:cNvPr id="14" name="Shape 14"/>
          <p:cNvSpPr/>
          <p:nvPr/>
        </p:nvSpPr>
        <p:spPr>
          <a:xfrm>
            <a:off x="220302" y="4889471"/>
            <a:ext cx="86760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15" name="Shape 15"/>
          <p:cNvSpPr/>
          <p:nvPr/>
        </p:nvSpPr>
        <p:spPr>
          <a:xfrm>
            <a:off x="5684192" y="233212"/>
            <a:ext cx="10308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16" name="Shape 16"/>
          <p:cNvSpPr/>
          <p:nvPr/>
        </p:nvSpPr>
        <p:spPr>
          <a:xfrm>
            <a:off x="6770042" y="235108"/>
            <a:ext cx="10308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17" name="Shape 17"/>
          <p:cNvSpPr/>
          <p:nvPr/>
        </p:nvSpPr>
        <p:spPr>
          <a:xfrm>
            <a:off x="7855400" y="235108"/>
            <a:ext cx="10308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18" name="Shape 18"/>
          <p:cNvSpPr/>
          <p:nvPr/>
        </p:nvSpPr>
        <p:spPr>
          <a:xfrm>
            <a:off x="5684192" y="652285"/>
            <a:ext cx="10308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19" name="Shape 19"/>
          <p:cNvSpPr/>
          <p:nvPr/>
        </p:nvSpPr>
        <p:spPr>
          <a:xfrm>
            <a:off x="6770042" y="654181"/>
            <a:ext cx="10308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20" name="Shape 20"/>
          <p:cNvSpPr/>
          <p:nvPr/>
        </p:nvSpPr>
        <p:spPr>
          <a:xfrm>
            <a:off x="7855400" y="654181"/>
            <a:ext cx="10308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21" name="Shape 21"/>
          <p:cNvSpPr/>
          <p:nvPr/>
        </p:nvSpPr>
        <p:spPr>
          <a:xfrm>
            <a:off x="2407531" y="652285"/>
            <a:ext cx="32154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22" name="Shape 22"/>
          <p:cNvSpPr/>
          <p:nvPr/>
        </p:nvSpPr>
        <p:spPr>
          <a:xfrm>
            <a:off x="867334" y="654181"/>
            <a:ext cx="1485299"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23" name="Shape 23"/>
          <p:cNvSpPr/>
          <p:nvPr/>
        </p:nvSpPr>
        <p:spPr>
          <a:xfrm>
            <a:off x="2407531" y="1490484"/>
            <a:ext cx="32154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24" name="Shape 24"/>
          <p:cNvSpPr/>
          <p:nvPr/>
        </p:nvSpPr>
        <p:spPr>
          <a:xfrm>
            <a:off x="5684192" y="1490483"/>
            <a:ext cx="3202199"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25" name="Shape 25"/>
          <p:cNvSpPr/>
          <p:nvPr/>
        </p:nvSpPr>
        <p:spPr>
          <a:xfrm>
            <a:off x="220302" y="1490484"/>
            <a:ext cx="21324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26" name="Shape 26"/>
          <p:cNvSpPr txBox="1">
            <a:spLocks noGrp="1"/>
          </p:cNvSpPr>
          <p:nvPr>
            <p:ph type="dt" idx="10"/>
          </p:nvPr>
        </p:nvSpPr>
        <p:spPr>
          <a:xfrm>
            <a:off x="5687756" y="271633"/>
            <a:ext cx="981599" cy="192900"/>
          </a:xfrm>
          <a:prstGeom prst="rect">
            <a:avLst/>
          </a:prstGeom>
          <a:noFill/>
          <a:ln>
            <a:noFill/>
          </a:ln>
        </p:spPr>
        <p:txBody>
          <a:bodyPr lIns="91425" tIns="91425" rIns="91425" bIns="91425" anchor="t" anchorCtr="0"/>
          <a:lstStyle>
            <a:lvl1pPr marL="0" marR="0" lvl="0" indent="0" algn="l" rtl="0">
              <a:spcBef>
                <a:spcPts val="0"/>
              </a:spcBef>
              <a:buNone/>
              <a:defRPr sz="800" b="0" i="0">
                <a:solidFill>
                  <a:srgbClr val="000078"/>
                </a:solidFill>
                <a:latin typeface="Arial"/>
                <a:ea typeface="Arial"/>
                <a:cs typeface="Arial"/>
                <a:sym typeface="Arial"/>
              </a:defRPr>
            </a:lvl1pPr>
            <a:lvl2pPr marL="408137" marR="0" lvl="1" indent="-1747" algn="l" rtl="0">
              <a:spcBef>
                <a:spcPts val="0"/>
              </a:spcBef>
              <a:buNone/>
              <a:defRPr sz="1600" b="0" i="0" u="none" strike="noStrike" cap="none">
                <a:solidFill>
                  <a:schemeClr val="dk1"/>
                </a:solidFill>
                <a:latin typeface="Calibri"/>
                <a:ea typeface="Calibri"/>
                <a:cs typeface="Calibri"/>
                <a:sym typeface="Calibri"/>
              </a:defRPr>
            </a:lvl2pPr>
            <a:lvl3pPr marL="816275" marR="0" lvl="2" indent="-3496" algn="l" rtl="0">
              <a:spcBef>
                <a:spcPts val="0"/>
              </a:spcBef>
              <a:buNone/>
              <a:defRPr sz="1600" b="0" i="0" u="none" strike="noStrike" cap="none">
                <a:solidFill>
                  <a:schemeClr val="dk1"/>
                </a:solidFill>
                <a:latin typeface="Calibri"/>
                <a:ea typeface="Calibri"/>
                <a:cs typeface="Calibri"/>
                <a:sym typeface="Calibri"/>
              </a:defRPr>
            </a:lvl3pPr>
            <a:lvl4pPr marL="1224413" marR="0" lvl="3" indent="-5243" algn="l" rtl="0">
              <a:spcBef>
                <a:spcPts val="0"/>
              </a:spcBef>
              <a:buNone/>
              <a:defRPr sz="1600" b="0" i="0" u="none" strike="noStrike" cap="none">
                <a:solidFill>
                  <a:schemeClr val="dk1"/>
                </a:solidFill>
                <a:latin typeface="Calibri"/>
                <a:ea typeface="Calibri"/>
                <a:cs typeface="Calibri"/>
                <a:sym typeface="Calibri"/>
              </a:defRPr>
            </a:lvl4pPr>
            <a:lvl5pPr marL="1632551" marR="0" lvl="4" indent="-6991" algn="l" rtl="0">
              <a:spcBef>
                <a:spcPts val="0"/>
              </a:spcBef>
              <a:buNone/>
              <a:defRPr sz="1600" b="0" i="0" u="none" strike="noStrike" cap="none">
                <a:solidFill>
                  <a:schemeClr val="dk1"/>
                </a:solidFill>
                <a:latin typeface="Calibri"/>
                <a:ea typeface="Calibri"/>
                <a:cs typeface="Calibri"/>
                <a:sym typeface="Calibri"/>
              </a:defRPr>
            </a:lvl5pPr>
            <a:lvl6pPr marL="2040687" marR="0" lvl="5" indent="-8738" algn="l" rtl="0">
              <a:spcBef>
                <a:spcPts val="0"/>
              </a:spcBef>
              <a:buNone/>
              <a:defRPr sz="1600" b="0" i="0" u="none" strike="noStrike" cap="none">
                <a:solidFill>
                  <a:schemeClr val="dk1"/>
                </a:solidFill>
                <a:latin typeface="Calibri"/>
                <a:ea typeface="Calibri"/>
                <a:cs typeface="Calibri"/>
                <a:sym typeface="Calibri"/>
              </a:defRPr>
            </a:lvl6pPr>
            <a:lvl7pPr marL="2448825" marR="0" lvl="6" indent="-10486" algn="l" rtl="0">
              <a:spcBef>
                <a:spcPts val="0"/>
              </a:spcBef>
              <a:buNone/>
              <a:defRPr sz="1600" b="0" i="0" u="none" strike="noStrike" cap="none">
                <a:solidFill>
                  <a:schemeClr val="dk1"/>
                </a:solidFill>
                <a:latin typeface="Calibri"/>
                <a:ea typeface="Calibri"/>
                <a:cs typeface="Calibri"/>
                <a:sym typeface="Calibri"/>
              </a:defRPr>
            </a:lvl7pPr>
            <a:lvl8pPr marL="2856965" marR="0" lvl="7" indent="-12236" algn="l" rtl="0">
              <a:spcBef>
                <a:spcPts val="0"/>
              </a:spcBef>
              <a:buNone/>
              <a:defRPr sz="1600" b="0" i="0" u="none" strike="noStrike" cap="none">
                <a:solidFill>
                  <a:schemeClr val="dk1"/>
                </a:solidFill>
                <a:latin typeface="Calibri"/>
                <a:ea typeface="Calibri"/>
                <a:cs typeface="Calibri"/>
                <a:sym typeface="Calibri"/>
              </a:defRPr>
            </a:lvl8pPr>
            <a:lvl9pPr marL="3265100" marR="0" lvl="8" indent="-1282" algn="l" rtl="0">
              <a:spcBef>
                <a:spcPts val="0"/>
              </a:spcBef>
              <a:buNone/>
              <a:defRPr sz="1600" b="0" i="0" u="none" strike="noStrike" cap="none">
                <a:solidFill>
                  <a:schemeClr val="dk1"/>
                </a:solidFill>
                <a:latin typeface="Calibri"/>
                <a:ea typeface="Calibri"/>
                <a:cs typeface="Calibri"/>
                <a:sym typeface="Calibri"/>
              </a:defRPr>
            </a:lvl9pPr>
          </a:lstStyle>
          <a:p>
            <a:r>
              <a:rPr lang="es-ES" kern="0"/>
              <a:t>29/06/2021</a:t>
            </a:r>
            <a:endParaRPr kern="0" dirty="0"/>
          </a:p>
        </p:txBody>
      </p:sp>
      <p:sp>
        <p:nvSpPr>
          <p:cNvPr id="27" name="Shape 27"/>
          <p:cNvSpPr txBox="1">
            <a:spLocks noGrp="1"/>
          </p:cNvSpPr>
          <p:nvPr>
            <p:ph type="sldNum" idx="12"/>
          </p:nvPr>
        </p:nvSpPr>
        <p:spPr>
          <a:xfrm>
            <a:off x="7868756" y="268819"/>
            <a:ext cx="988200" cy="199200"/>
          </a:xfrm>
          <a:prstGeom prst="rect">
            <a:avLst/>
          </a:prstGeom>
          <a:noFill/>
          <a:ln>
            <a:noFill/>
          </a:ln>
        </p:spPr>
        <p:txBody>
          <a:bodyPr lIns="0" tIns="0" rIns="0" bIns="0" anchor="t" anchorCtr="0">
            <a:noAutofit/>
          </a:bodyPr>
          <a:lstStyle/>
          <a:p>
            <a:pPr>
              <a:buSzPct val="25000"/>
            </a:pPr>
            <a:fld id="{00000000-1234-1234-1234-123412341234}" type="slidenum">
              <a:rPr lang="es-ES" sz="800" kern="0">
                <a:solidFill>
                  <a:srgbClr val="000078"/>
                </a:solidFill>
                <a:ea typeface="Arial"/>
                <a:cs typeface="Arial"/>
                <a:sym typeface="Arial"/>
              </a:rPr>
              <a:pPr>
                <a:buSzPct val="25000"/>
              </a:pPr>
              <a:t>‹#›</a:t>
            </a:fld>
            <a:endParaRPr lang="es-ES" sz="800" kern="0" dirty="0">
              <a:solidFill>
                <a:srgbClr val="000078"/>
              </a:solidFill>
              <a:ea typeface="Arial"/>
              <a:cs typeface="Arial"/>
              <a:sym typeface="Arial"/>
            </a:endParaRPr>
          </a:p>
        </p:txBody>
      </p:sp>
      <p:pic>
        <p:nvPicPr>
          <p:cNvPr id="28" name="Shape 28"/>
          <p:cNvPicPr preferRelativeResize="0"/>
          <p:nvPr/>
        </p:nvPicPr>
        <p:blipFill rotWithShape="1">
          <a:blip r:embed="rId6" cstate="print">
            <a:alphaModFix/>
          </a:blip>
          <a:srcRect r="-11731" b="-11731"/>
          <a:stretch/>
        </p:blipFill>
        <p:spPr>
          <a:xfrm>
            <a:off x="867600" y="287650"/>
            <a:ext cx="1089000" cy="272400"/>
          </a:xfrm>
          <a:prstGeom prst="rect">
            <a:avLst/>
          </a:prstGeom>
          <a:noFill/>
          <a:ln>
            <a:noFill/>
          </a:ln>
        </p:spPr>
      </p:pic>
    </p:spTree>
    <p:extLst>
      <p:ext uri="{BB962C8B-B14F-4D97-AF65-F5344CB8AC3E}">
        <p14:creationId xmlns:p14="http://schemas.microsoft.com/office/powerpoint/2010/main" val="1798468677"/>
      </p:ext>
    </p:extLst>
  </p:cSld>
  <p:clrMap bg1="lt1" tx1="dk1" bg2="dk2" tx2="lt2" accent1="accent1" accent2="accent2" accent3="accent3" accent4="accent4" accent5="accent5" accent6="accent6" hlink="hlink" folHlink="folHlink"/>
  <p:sldLayoutIdLst>
    <p:sldLayoutId id="2147483721" r:id="rId1"/>
    <p:sldLayoutId id="2147483723" r:id="rId2"/>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hyperlink" Target="https://twitter.com/uocuniversitat?lang=ca" TargetMode="External"/><Relationship Id="rId7" Type="http://schemas.openxmlformats.org/officeDocument/2006/relationships/image" Target="../media/image34.emf"/><Relationship Id="rId2" Type="http://schemas.openxmlformats.org/officeDocument/2006/relationships/hyperlink" Target="https://ca-es.facebook.com/UOC.universitat" TargetMode="External"/><Relationship Id="rId1" Type="http://schemas.openxmlformats.org/officeDocument/2006/relationships/slideLayout" Target="../slideLayouts/slideLayout45.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hyperlink" Target="https://www.instagram.com/uocuniversitat/" TargetMode="External"/><Relationship Id="rId9" Type="http://schemas.openxmlformats.org/officeDocument/2006/relationships/hyperlink" Target="http://www.uoc.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49.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674" y="536500"/>
            <a:ext cx="5453709" cy="1271382"/>
          </a:xfrm>
        </p:spPr>
        <p:txBody>
          <a:bodyPr>
            <a:normAutofit/>
          </a:bodyPr>
          <a:lstStyle/>
          <a:p>
            <a:pPr>
              <a:lnSpc>
                <a:spcPct val="100000"/>
              </a:lnSpc>
            </a:pPr>
            <a:r>
              <a:rPr lang="ca-ES" dirty="0"/>
              <a:t>Liquidació 2020</a:t>
            </a:r>
          </a:p>
        </p:txBody>
      </p:sp>
      <p:sp>
        <p:nvSpPr>
          <p:cNvPr id="3" name="Subtitle 2"/>
          <p:cNvSpPr>
            <a:spLocks noGrp="1"/>
          </p:cNvSpPr>
          <p:nvPr>
            <p:ph type="subTitle" idx="1"/>
          </p:nvPr>
        </p:nvSpPr>
        <p:spPr>
          <a:xfrm>
            <a:off x="517674" y="2609332"/>
            <a:ext cx="3467657" cy="1314450"/>
          </a:xfrm>
        </p:spPr>
        <p:txBody>
          <a:bodyPr/>
          <a:lstStyle/>
          <a:p>
            <a:r>
              <a:rPr lang="ca-ES" b="1" dirty="0"/>
              <a:t>Plenària del Patronat</a:t>
            </a:r>
          </a:p>
          <a:p>
            <a:endParaRPr lang="ca-ES" sz="800" b="1" dirty="0"/>
          </a:p>
          <a:p>
            <a:r>
              <a:rPr lang="ca-ES" sz="1500" b="1" dirty="0"/>
              <a:t>29 de juny de 2021</a:t>
            </a:r>
          </a:p>
        </p:txBody>
      </p:sp>
      <p:cxnSp>
        <p:nvCxnSpPr>
          <p:cNvPr id="8" name="Straight Connector 9"/>
          <p:cNvCxnSpPr/>
          <p:nvPr/>
        </p:nvCxnSpPr>
        <p:spPr>
          <a:xfrm>
            <a:off x="517674" y="2462434"/>
            <a:ext cx="3467657"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22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a:t>
            </a:r>
          </a:p>
        </p:txBody>
      </p:sp>
      <p:sp>
        <p:nvSpPr>
          <p:cNvPr id="3" name="Text Placeholder 2"/>
          <p:cNvSpPr>
            <a:spLocks noGrp="1"/>
          </p:cNvSpPr>
          <p:nvPr>
            <p:ph type="body" sz="quarter" idx="12"/>
          </p:nvPr>
        </p:nvSpPr>
        <p:spPr/>
        <p:txBody>
          <a:bodyPr/>
          <a:lstStyle/>
          <a:p>
            <a:r>
              <a:rPr lang="ca-ES" dirty="0"/>
              <a:t>Despeses</a:t>
            </a:r>
          </a:p>
        </p:txBody>
      </p:sp>
      <p:pic>
        <p:nvPicPr>
          <p:cNvPr id="12" name="Imagen 96" descr="Imagen que contiene objeto, reloj&#10;&#10;Descripción generada automáticamente">
            <a:extLst>
              <a:ext uri="{FF2B5EF4-FFF2-40B4-BE49-F238E27FC236}">
                <a16:creationId xmlns:a16="http://schemas.microsoft.com/office/drawing/2014/main" xmlns="" id="{D5BE56B5-55B2-485D-A901-ADA262E43513}"/>
              </a:ext>
            </a:extLst>
          </p:cNvPr>
          <p:cNvPicPr>
            <a:picLocks noChangeAspect="1"/>
          </p:cNvPicPr>
          <p:nvPr/>
        </p:nvPicPr>
        <p:blipFill>
          <a:blip r:embed="rId2"/>
          <a:stretch>
            <a:fillRect/>
          </a:stretch>
        </p:blipFill>
        <p:spPr>
          <a:xfrm>
            <a:off x="7653941" y="4054981"/>
            <a:ext cx="967270" cy="720000"/>
          </a:xfrm>
          <a:prstGeom prst="rect">
            <a:avLst/>
          </a:prstGeom>
        </p:spPr>
      </p:pic>
    </p:spTree>
    <p:extLst>
      <p:ext uri="{BB962C8B-B14F-4D97-AF65-F5344CB8AC3E}">
        <p14:creationId xmlns:p14="http://schemas.microsoft.com/office/powerpoint/2010/main" val="263128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431066" y="295035"/>
            <a:ext cx="3119880"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defTabSz="685800">
              <a:buClr>
                <a:srgbClr val="000078"/>
              </a:buClr>
              <a:buSzPct val="25000"/>
            </a:pPr>
            <a:r>
              <a:rPr lang="ca-ES" sz="2000" kern="0" dirty="0">
                <a:solidFill>
                  <a:srgbClr val="000078"/>
                </a:solidFill>
                <a:latin typeface="UOC Sans Bold" panose="02000000000000000000" pitchFamily="2" charset="0"/>
                <a:ea typeface="UOC Sans Bold" panose="02000000000000000000" pitchFamily="2" charset="0"/>
              </a:rPr>
              <a:t>Evolució de les despeses</a:t>
            </a:r>
          </a:p>
        </p:txBody>
      </p:sp>
      <p:sp>
        <p:nvSpPr>
          <p:cNvPr id="2" name="Contenidor de data 1"/>
          <p:cNvSpPr>
            <a:spLocks noGrp="1"/>
          </p:cNvSpPr>
          <p:nvPr>
            <p:ph type="dt" idx="10"/>
          </p:nvPr>
        </p:nvSpPr>
        <p:spPr/>
        <p:txBody>
          <a:bodyPr/>
          <a:lstStyle/>
          <a:p>
            <a:r>
              <a:rPr lang="es-ES" dirty="0"/>
              <a:t>29/06/2021</a:t>
            </a:r>
            <a:endParaRPr lang="ca-ES" dirty="0"/>
          </a:p>
        </p:txBody>
      </p:sp>
      <p:sp>
        <p:nvSpPr>
          <p:cNvPr id="5" name="QuadreDeText 4"/>
          <p:cNvSpPr txBox="1"/>
          <p:nvPr/>
        </p:nvSpPr>
        <p:spPr>
          <a:xfrm>
            <a:off x="7676706" y="4884465"/>
            <a:ext cx="1063256" cy="261610"/>
          </a:xfrm>
          <a:prstGeom prst="rect">
            <a:avLst/>
          </a:prstGeom>
          <a:noFill/>
        </p:spPr>
        <p:txBody>
          <a:bodyPr wrap="square" rtlCol="0">
            <a:spAutoFit/>
          </a:bodyPr>
          <a:lstStyle/>
          <a:p>
            <a:pPr algn="r"/>
            <a:r>
              <a:rPr lang="ca-ES" sz="1100" dirty="0">
                <a:latin typeface="UOC Sans" panose="02000503060000020004" pitchFamily="50" charset="0"/>
              </a:rPr>
              <a:t>En milions d’€</a:t>
            </a:r>
          </a:p>
        </p:txBody>
      </p:sp>
      <p:pic>
        <p:nvPicPr>
          <p:cNvPr id="8" name="Imatge 7"/>
          <p:cNvPicPr>
            <a:picLocks noChangeAspect="1"/>
          </p:cNvPicPr>
          <p:nvPr/>
        </p:nvPicPr>
        <p:blipFill>
          <a:blip r:embed="rId3"/>
          <a:stretch>
            <a:fillRect/>
          </a:stretch>
        </p:blipFill>
        <p:spPr>
          <a:xfrm>
            <a:off x="491125" y="543750"/>
            <a:ext cx="8192237" cy="4441141"/>
          </a:xfrm>
          <a:prstGeom prst="rect">
            <a:avLst/>
          </a:prstGeom>
        </p:spPr>
      </p:pic>
      <p:sp>
        <p:nvSpPr>
          <p:cNvPr id="6" name="QuadreDeText 5"/>
          <p:cNvSpPr txBox="1"/>
          <p:nvPr/>
        </p:nvSpPr>
        <p:spPr>
          <a:xfrm>
            <a:off x="419800" y="4884465"/>
            <a:ext cx="5267956" cy="261610"/>
          </a:xfrm>
          <a:prstGeom prst="rect">
            <a:avLst/>
          </a:prstGeom>
          <a:noFill/>
        </p:spPr>
        <p:txBody>
          <a:bodyPr wrap="square" rtlCol="0">
            <a:spAutoFit/>
          </a:bodyPr>
          <a:lstStyle/>
          <a:p>
            <a:r>
              <a:rPr lang="ca-ES" sz="1100" dirty="0">
                <a:latin typeface="UOC Sans" panose="02000503060000020004" pitchFamily="50" charset="0"/>
              </a:rPr>
              <a:t>* Dades de 2016 a 2018 de FUOC i dades de 2019 a 2021 de FUOC + UOCx Consolidades</a:t>
            </a:r>
          </a:p>
        </p:txBody>
      </p:sp>
      <p:sp>
        <p:nvSpPr>
          <p:cNvPr id="3" name="Contenidor de número de diapositiva 2"/>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11</a:t>
            </a:fld>
            <a:endParaRPr lang="es-ES" dirty="0">
              <a:solidFill>
                <a:srgbClr val="000078"/>
              </a:solidFill>
            </a:endParaRPr>
          </a:p>
        </p:txBody>
      </p:sp>
    </p:spTree>
    <p:extLst>
      <p:ext uri="{BB962C8B-B14F-4D97-AF65-F5344CB8AC3E}">
        <p14:creationId xmlns:p14="http://schemas.microsoft.com/office/powerpoint/2010/main" val="144413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04</a:t>
            </a:r>
          </a:p>
        </p:txBody>
      </p:sp>
      <p:sp>
        <p:nvSpPr>
          <p:cNvPr id="3" name="Text Placeholder 2"/>
          <p:cNvSpPr>
            <a:spLocks noGrp="1"/>
          </p:cNvSpPr>
          <p:nvPr>
            <p:ph type="body" sz="quarter" idx="12"/>
          </p:nvPr>
        </p:nvSpPr>
        <p:spPr/>
        <p:txBody>
          <a:bodyPr/>
          <a:lstStyle/>
          <a:p>
            <a:r>
              <a:rPr lang="ca-ES" dirty="0"/>
              <a:t>Inversions</a:t>
            </a:r>
          </a:p>
        </p:txBody>
      </p:sp>
      <p:pic>
        <p:nvPicPr>
          <p:cNvPr id="10" name="Imagen 46" descr="Imagen que contiene gráficos vectoriales&#10;&#10;Descripción generada automáticamente">
            <a:extLst>
              <a:ext uri="{FF2B5EF4-FFF2-40B4-BE49-F238E27FC236}">
                <a16:creationId xmlns:a16="http://schemas.microsoft.com/office/drawing/2014/main" xmlns="" id="{682D7D3D-94F3-45C5-BF8C-B5CB071B9981}"/>
              </a:ext>
            </a:extLst>
          </p:cNvPr>
          <p:cNvPicPr>
            <a:picLocks noChangeAspect="1"/>
          </p:cNvPicPr>
          <p:nvPr/>
        </p:nvPicPr>
        <p:blipFill>
          <a:blip r:embed="rId2"/>
          <a:stretch>
            <a:fillRect/>
          </a:stretch>
        </p:blipFill>
        <p:spPr>
          <a:xfrm>
            <a:off x="6795421" y="4074696"/>
            <a:ext cx="669090" cy="720000"/>
          </a:xfrm>
          <a:prstGeom prst="rect">
            <a:avLst/>
          </a:prstGeom>
        </p:spPr>
      </p:pic>
      <p:pic>
        <p:nvPicPr>
          <p:cNvPr id="12" name="Imagen 96" descr="Imagen que contiene objeto, reloj&#10;&#10;Descripción generada automáticamente">
            <a:extLst>
              <a:ext uri="{FF2B5EF4-FFF2-40B4-BE49-F238E27FC236}">
                <a16:creationId xmlns:a16="http://schemas.microsoft.com/office/drawing/2014/main" xmlns="" id="{D5BE56B5-55B2-485D-A901-ADA262E43513}"/>
              </a:ext>
            </a:extLst>
          </p:cNvPr>
          <p:cNvPicPr>
            <a:picLocks noChangeAspect="1"/>
          </p:cNvPicPr>
          <p:nvPr/>
        </p:nvPicPr>
        <p:blipFill>
          <a:blip r:embed="rId3"/>
          <a:stretch>
            <a:fillRect/>
          </a:stretch>
        </p:blipFill>
        <p:spPr>
          <a:xfrm>
            <a:off x="7653941" y="4054981"/>
            <a:ext cx="967270" cy="720000"/>
          </a:xfrm>
          <a:prstGeom prst="rect">
            <a:avLst/>
          </a:prstGeom>
        </p:spPr>
      </p:pic>
    </p:spTree>
    <p:extLst>
      <p:ext uri="{BB962C8B-B14F-4D97-AF65-F5344CB8AC3E}">
        <p14:creationId xmlns:p14="http://schemas.microsoft.com/office/powerpoint/2010/main" val="274423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431066" y="295035"/>
            <a:ext cx="3119880"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defTabSz="685800">
              <a:buClr>
                <a:srgbClr val="000078"/>
              </a:buClr>
              <a:buSzPct val="25000"/>
            </a:pPr>
            <a:r>
              <a:rPr lang="ca-ES" sz="2000" kern="0" dirty="0">
                <a:solidFill>
                  <a:srgbClr val="000078"/>
                </a:solidFill>
                <a:latin typeface="UOC Sans Bold" panose="02000000000000000000" pitchFamily="2" charset="0"/>
                <a:ea typeface="UOC Sans Bold" panose="02000000000000000000" pitchFamily="2" charset="0"/>
              </a:rPr>
              <a:t>Resultat d’inversions</a:t>
            </a:r>
          </a:p>
        </p:txBody>
      </p:sp>
      <p:sp>
        <p:nvSpPr>
          <p:cNvPr id="2" name="Contenidor de data 1"/>
          <p:cNvSpPr>
            <a:spLocks noGrp="1"/>
          </p:cNvSpPr>
          <p:nvPr>
            <p:ph type="dt" idx="10"/>
          </p:nvPr>
        </p:nvSpPr>
        <p:spPr/>
        <p:txBody>
          <a:bodyPr/>
          <a:lstStyle/>
          <a:p>
            <a:r>
              <a:rPr lang="es-ES" dirty="0"/>
              <a:t>29/06/2021</a:t>
            </a:r>
            <a:endParaRPr lang="ca-ES" dirty="0"/>
          </a:p>
        </p:txBody>
      </p:sp>
      <p:pic>
        <p:nvPicPr>
          <p:cNvPr id="9" name="Imatge 8"/>
          <p:cNvPicPr>
            <a:picLocks noChangeAspect="1"/>
          </p:cNvPicPr>
          <p:nvPr/>
        </p:nvPicPr>
        <p:blipFill>
          <a:blip r:embed="rId3"/>
          <a:stretch>
            <a:fillRect/>
          </a:stretch>
        </p:blipFill>
        <p:spPr>
          <a:xfrm>
            <a:off x="242733" y="879118"/>
            <a:ext cx="8628032" cy="3184117"/>
          </a:xfrm>
          <a:prstGeom prst="rect">
            <a:avLst/>
          </a:prstGeom>
        </p:spPr>
      </p:pic>
      <p:sp>
        <p:nvSpPr>
          <p:cNvPr id="11" name="QuadreDeText 10"/>
          <p:cNvSpPr txBox="1"/>
          <p:nvPr/>
        </p:nvSpPr>
        <p:spPr>
          <a:xfrm>
            <a:off x="7676706" y="4884465"/>
            <a:ext cx="1063256" cy="261610"/>
          </a:xfrm>
          <a:prstGeom prst="rect">
            <a:avLst/>
          </a:prstGeom>
          <a:noFill/>
        </p:spPr>
        <p:txBody>
          <a:bodyPr wrap="square" rtlCol="0">
            <a:spAutoFit/>
          </a:bodyPr>
          <a:lstStyle/>
          <a:p>
            <a:pPr algn="r"/>
            <a:r>
              <a:rPr lang="ca-ES" sz="1100" dirty="0">
                <a:latin typeface="UOC Sans" panose="02000503060000020004" pitchFamily="50" charset="0"/>
              </a:rPr>
              <a:t>En milers d’€</a:t>
            </a:r>
          </a:p>
        </p:txBody>
      </p:sp>
      <p:sp>
        <p:nvSpPr>
          <p:cNvPr id="6" name="Rectángulo 8"/>
          <p:cNvSpPr/>
          <p:nvPr/>
        </p:nvSpPr>
        <p:spPr>
          <a:xfrm>
            <a:off x="242733" y="4453578"/>
            <a:ext cx="8466728" cy="430887"/>
          </a:xfrm>
          <a:prstGeom prst="rect">
            <a:avLst/>
          </a:prstGeom>
        </p:spPr>
        <p:txBody>
          <a:bodyPr wrap="square">
            <a:spAutoFit/>
          </a:bodyPr>
          <a:lstStyle/>
          <a:p>
            <a:r>
              <a:rPr lang="es-ES" sz="1100" dirty="0">
                <a:latin typeface="UOC Sans" panose="02000503060000020004" pitchFamily="50" charset="0"/>
              </a:rPr>
              <a:t>*</a:t>
            </a:r>
            <a:r>
              <a:rPr lang="es-ES" sz="1100" dirty="0">
                <a:solidFill>
                  <a:srgbClr val="1515FF"/>
                </a:solidFill>
                <a:latin typeface="UOC Sans" panose="02000503060000020004" pitchFamily="50" charset="0"/>
              </a:rPr>
              <a:t> </a:t>
            </a:r>
            <a:r>
              <a:rPr lang="ca-ES" sz="1100" dirty="0">
                <a:solidFill>
                  <a:srgbClr val="000000"/>
                </a:solidFill>
                <a:latin typeface="UOC Sans" panose="02000503060000020004" pitchFamily="50" charset="0"/>
              </a:rPr>
              <a:t>L’agrupació de conceptes d’inversió del pressupost no coincideix amb els de justificació de Conveni Programa, ja que es justifiquen inversions per la realització de materials docents, que inclouen materials didàctics propis, però també inversions de les altres agrupacions.</a:t>
            </a:r>
          </a:p>
        </p:txBody>
      </p:sp>
      <p:sp>
        <p:nvSpPr>
          <p:cNvPr id="7" name="QuadreDeText 6"/>
          <p:cNvSpPr txBox="1"/>
          <p:nvPr/>
        </p:nvSpPr>
        <p:spPr>
          <a:xfrm>
            <a:off x="243324" y="4862707"/>
            <a:ext cx="4375484" cy="276999"/>
          </a:xfrm>
          <a:prstGeom prst="rect">
            <a:avLst/>
          </a:prstGeom>
          <a:noFill/>
        </p:spPr>
        <p:txBody>
          <a:bodyPr wrap="square" rtlCol="0">
            <a:spAutoFit/>
          </a:bodyPr>
          <a:lstStyle/>
          <a:p>
            <a:r>
              <a:rPr lang="ca-ES" sz="1200" dirty="0">
                <a:latin typeface="UOC Sans" panose="02000503060000020004" pitchFamily="50" charset="0"/>
              </a:rPr>
              <a:t>* </a:t>
            </a:r>
            <a:r>
              <a:rPr lang="ca-ES" sz="1100" dirty="0">
                <a:latin typeface="UOC Sans" panose="02000503060000020004" pitchFamily="50" charset="0"/>
              </a:rPr>
              <a:t>Dades consolidant FUOC + UOCx</a:t>
            </a:r>
          </a:p>
        </p:txBody>
      </p:sp>
      <p:sp>
        <p:nvSpPr>
          <p:cNvPr id="3" name="Contenidor de número de diapositiva 2"/>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13</a:t>
            </a:fld>
            <a:endParaRPr lang="es-ES" dirty="0">
              <a:solidFill>
                <a:srgbClr val="000078"/>
              </a:solidFill>
            </a:endParaRPr>
          </a:p>
        </p:txBody>
      </p:sp>
    </p:spTree>
    <p:extLst>
      <p:ext uri="{BB962C8B-B14F-4D97-AF65-F5344CB8AC3E}">
        <p14:creationId xmlns:p14="http://schemas.microsoft.com/office/powerpoint/2010/main" val="34936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431066" y="295035"/>
            <a:ext cx="3119880"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defTabSz="685800">
              <a:buClr>
                <a:srgbClr val="000078"/>
              </a:buClr>
              <a:buSzPct val="25000"/>
            </a:pPr>
            <a:r>
              <a:rPr lang="ca-ES" sz="2000" kern="0" dirty="0">
                <a:solidFill>
                  <a:srgbClr val="000078"/>
                </a:solidFill>
                <a:latin typeface="UOC Sans Bold" panose="02000000000000000000" pitchFamily="2" charset="0"/>
                <a:ea typeface="UOC Sans Bold" panose="02000000000000000000" pitchFamily="2" charset="0"/>
              </a:rPr>
              <a:t>Evolució de les inversions</a:t>
            </a:r>
          </a:p>
        </p:txBody>
      </p:sp>
      <p:sp>
        <p:nvSpPr>
          <p:cNvPr id="2" name="Contenidor de data 1"/>
          <p:cNvSpPr>
            <a:spLocks noGrp="1"/>
          </p:cNvSpPr>
          <p:nvPr>
            <p:ph type="dt" idx="10"/>
          </p:nvPr>
        </p:nvSpPr>
        <p:spPr/>
        <p:txBody>
          <a:bodyPr/>
          <a:lstStyle/>
          <a:p>
            <a:r>
              <a:rPr lang="es-ES" dirty="0"/>
              <a:t>29/06/2021</a:t>
            </a:r>
            <a:endParaRPr lang="ca-ES" dirty="0"/>
          </a:p>
        </p:txBody>
      </p:sp>
      <p:sp>
        <p:nvSpPr>
          <p:cNvPr id="5" name="QuadreDeText 4"/>
          <p:cNvSpPr txBox="1"/>
          <p:nvPr/>
        </p:nvSpPr>
        <p:spPr>
          <a:xfrm>
            <a:off x="7676706" y="4884465"/>
            <a:ext cx="1063256" cy="261610"/>
          </a:xfrm>
          <a:prstGeom prst="rect">
            <a:avLst/>
          </a:prstGeom>
          <a:noFill/>
        </p:spPr>
        <p:txBody>
          <a:bodyPr wrap="square" rtlCol="0">
            <a:spAutoFit/>
          </a:bodyPr>
          <a:lstStyle/>
          <a:p>
            <a:pPr algn="r"/>
            <a:r>
              <a:rPr lang="ca-ES" sz="1100" dirty="0">
                <a:latin typeface="UOC Sans" panose="02000503060000020004" pitchFamily="50" charset="0"/>
              </a:rPr>
              <a:t>En milions d’€</a:t>
            </a:r>
          </a:p>
        </p:txBody>
      </p:sp>
      <p:pic>
        <p:nvPicPr>
          <p:cNvPr id="7" name="Imatge 6"/>
          <p:cNvPicPr>
            <a:picLocks noChangeAspect="1"/>
          </p:cNvPicPr>
          <p:nvPr/>
        </p:nvPicPr>
        <p:blipFill>
          <a:blip r:embed="rId3"/>
          <a:stretch>
            <a:fillRect/>
          </a:stretch>
        </p:blipFill>
        <p:spPr>
          <a:xfrm>
            <a:off x="728770" y="685054"/>
            <a:ext cx="7872090" cy="4242740"/>
          </a:xfrm>
          <a:prstGeom prst="rect">
            <a:avLst/>
          </a:prstGeom>
        </p:spPr>
      </p:pic>
      <p:sp>
        <p:nvSpPr>
          <p:cNvPr id="6" name="QuadreDeText 5"/>
          <p:cNvSpPr txBox="1"/>
          <p:nvPr/>
        </p:nvSpPr>
        <p:spPr>
          <a:xfrm>
            <a:off x="419800" y="4884465"/>
            <a:ext cx="5267956" cy="261610"/>
          </a:xfrm>
          <a:prstGeom prst="rect">
            <a:avLst/>
          </a:prstGeom>
          <a:noFill/>
        </p:spPr>
        <p:txBody>
          <a:bodyPr wrap="square" rtlCol="0">
            <a:spAutoFit/>
          </a:bodyPr>
          <a:lstStyle/>
          <a:p>
            <a:r>
              <a:rPr lang="ca-ES" sz="1100" dirty="0">
                <a:latin typeface="UOC Sans" panose="02000503060000020004" pitchFamily="50" charset="0"/>
              </a:rPr>
              <a:t>* Dades de 2016 a 2018 de FUOC i dades de 2019 a 2021 de FUOC + UOCx Consolidades</a:t>
            </a:r>
          </a:p>
        </p:txBody>
      </p:sp>
      <p:sp>
        <p:nvSpPr>
          <p:cNvPr id="3" name="Contenidor de número de diapositiva 2"/>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14</a:t>
            </a:fld>
            <a:endParaRPr lang="es-ES" dirty="0">
              <a:solidFill>
                <a:srgbClr val="000078"/>
              </a:solidFill>
            </a:endParaRPr>
          </a:p>
        </p:txBody>
      </p:sp>
    </p:spTree>
    <p:extLst>
      <p:ext uri="{BB962C8B-B14F-4D97-AF65-F5344CB8AC3E}">
        <p14:creationId xmlns:p14="http://schemas.microsoft.com/office/powerpoint/2010/main" val="83294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05</a:t>
            </a:r>
          </a:p>
        </p:txBody>
      </p:sp>
      <p:sp>
        <p:nvSpPr>
          <p:cNvPr id="3" name="Text Placeholder 2"/>
          <p:cNvSpPr>
            <a:spLocks noGrp="1"/>
          </p:cNvSpPr>
          <p:nvPr>
            <p:ph type="body" sz="quarter" idx="12"/>
          </p:nvPr>
        </p:nvSpPr>
        <p:spPr/>
        <p:txBody>
          <a:bodyPr/>
          <a:lstStyle/>
          <a:p>
            <a:r>
              <a:rPr lang="ca-ES" dirty="0"/>
              <a:t>Proposta aplicació </a:t>
            </a:r>
          </a:p>
          <a:p>
            <a:r>
              <a:rPr lang="ca-ES" dirty="0"/>
              <a:t>resultat 2020</a:t>
            </a:r>
          </a:p>
        </p:txBody>
      </p:sp>
      <p:pic>
        <p:nvPicPr>
          <p:cNvPr id="10" name="Imagen 46" descr="Imagen que contiene gráficos vectoriales&#10;&#10;Descripción generada automáticamente">
            <a:extLst>
              <a:ext uri="{FF2B5EF4-FFF2-40B4-BE49-F238E27FC236}">
                <a16:creationId xmlns:a16="http://schemas.microsoft.com/office/drawing/2014/main" xmlns="" id="{682D7D3D-94F3-45C5-BF8C-B5CB071B9981}"/>
              </a:ext>
            </a:extLst>
          </p:cNvPr>
          <p:cNvPicPr>
            <a:picLocks noChangeAspect="1"/>
          </p:cNvPicPr>
          <p:nvPr/>
        </p:nvPicPr>
        <p:blipFill>
          <a:blip r:embed="rId2"/>
          <a:stretch>
            <a:fillRect/>
          </a:stretch>
        </p:blipFill>
        <p:spPr>
          <a:xfrm>
            <a:off x="6795421" y="4074696"/>
            <a:ext cx="669090" cy="720000"/>
          </a:xfrm>
          <a:prstGeom prst="rect">
            <a:avLst/>
          </a:prstGeom>
        </p:spPr>
      </p:pic>
      <p:pic>
        <p:nvPicPr>
          <p:cNvPr id="12" name="Imagen 96" descr="Imagen que contiene objeto, reloj&#10;&#10;Descripción generada automáticamente">
            <a:extLst>
              <a:ext uri="{FF2B5EF4-FFF2-40B4-BE49-F238E27FC236}">
                <a16:creationId xmlns:a16="http://schemas.microsoft.com/office/drawing/2014/main" xmlns="" id="{D5BE56B5-55B2-485D-A901-ADA262E43513}"/>
              </a:ext>
            </a:extLst>
          </p:cNvPr>
          <p:cNvPicPr>
            <a:picLocks noChangeAspect="1"/>
          </p:cNvPicPr>
          <p:nvPr/>
        </p:nvPicPr>
        <p:blipFill>
          <a:blip r:embed="rId3"/>
          <a:stretch>
            <a:fillRect/>
          </a:stretch>
        </p:blipFill>
        <p:spPr>
          <a:xfrm>
            <a:off x="7653941" y="4054981"/>
            <a:ext cx="967270" cy="720000"/>
          </a:xfrm>
          <a:prstGeom prst="rect">
            <a:avLst/>
          </a:prstGeom>
        </p:spPr>
      </p:pic>
    </p:spTree>
    <p:extLst>
      <p:ext uri="{BB962C8B-B14F-4D97-AF65-F5344CB8AC3E}">
        <p14:creationId xmlns:p14="http://schemas.microsoft.com/office/powerpoint/2010/main" val="4165212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390475" y="313328"/>
            <a:ext cx="4174435"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1800" kern="0" dirty="0"/>
              <a:t>Aplicació resultat</a:t>
            </a:r>
          </a:p>
          <a:p>
            <a:pPr>
              <a:buSzPct val="25000"/>
            </a:pPr>
            <a:endParaRPr lang="ca-ES" sz="1800" kern="0" dirty="0"/>
          </a:p>
          <a:p>
            <a:pPr>
              <a:buSzPct val="25000"/>
            </a:pPr>
            <a:r>
              <a:rPr lang="ca-ES" sz="1800" kern="0" dirty="0"/>
              <a:t> </a:t>
            </a:r>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16</a:t>
            </a:fld>
            <a:endParaRPr lang="es-ES" dirty="0">
              <a:solidFill>
                <a:srgbClr val="000078"/>
              </a:solidFill>
            </a:endParaRPr>
          </a:p>
        </p:txBody>
      </p:sp>
      <p:sp>
        <p:nvSpPr>
          <p:cNvPr id="3" name="Marcador de fecha 2"/>
          <p:cNvSpPr>
            <a:spLocks noGrp="1"/>
          </p:cNvSpPr>
          <p:nvPr>
            <p:ph type="dt" idx="10"/>
          </p:nvPr>
        </p:nvSpPr>
        <p:spPr>
          <a:xfrm>
            <a:off x="6753526" y="391043"/>
            <a:ext cx="981599" cy="192900"/>
          </a:xfrm>
        </p:spPr>
        <p:txBody>
          <a:bodyPr/>
          <a:lstStyle/>
          <a:p>
            <a:r>
              <a:rPr lang="es-ES" dirty="0"/>
              <a:t>29/06/2021</a:t>
            </a:r>
          </a:p>
        </p:txBody>
      </p:sp>
      <p:sp>
        <p:nvSpPr>
          <p:cNvPr id="4" name="CuadroTexto 3">
            <a:extLst>
              <a:ext uri="{FF2B5EF4-FFF2-40B4-BE49-F238E27FC236}">
                <a16:creationId xmlns:a16="http://schemas.microsoft.com/office/drawing/2014/main" xmlns="" id="{C8727822-918A-4E22-9310-3922C3DCC536}"/>
              </a:ext>
            </a:extLst>
          </p:cNvPr>
          <p:cNvSpPr txBox="1"/>
          <p:nvPr/>
        </p:nvSpPr>
        <p:spPr>
          <a:xfrm>
            <a:off x="314210" y="845405"/>
            <a:ext cx="8515580" cy="4154984"/>
          </a:xfrm>
          <a:prstGeom prst="rect">
            <a:avLst/>
          </a:prstGeom>
          <a:noFill/>
        </p:spPr>
        <p:txBody>
          <a:bodyPr wrap="square" rtlCol="0">
            <a:spAutoFit/>
          </a:bodyPr>
          <a:lstStyle/>
          <a:p>
            <a:pPr rtl="0">
              <a:spcBef>
                <a:spcPts val="0"/>
              </a:spcBef>
              <a:spcAft>
                <a:spcPts val="0"/>
              </a:spcAft>
            </a:pPr>
            <a:r>
              <a:rPr lang="ca-ES" sz="1400" b="0" i="0" u="none" strike="noStrike" dirty="0">
                <a:solidFill>
                  <a:srgbClr val="000000"/>
                </a:solidFill>
                <a:effectLst/>
                <a:latin typeface="Arial" panose="020B0604020202020204" pitchFamily="34" charset="0"/>
              </a:rPr>
              <a:t>D’acord amb els informes jurídics emesos per DWF RCD i pels nostres auditors, Faura Casas, Auditors Consultors, S.L.,  s’han de valorar dos aspectes:</a:t>
            </a:r>
          </a:p>
          <a:p>
            <a:pPr rtl="0">
              <a:spcBef>
                <a:spcPts val="0"/>
              </a:spcBef>
              <a:spcAft>
                <a:spcPts val="0"/>
              </a:spcAft>
            </a:pPr>
            <a:endParaRPr lang="ca-ES" sz="1000" b="0" dirty="0">
              <a:effectLst/>
            </a:endParaRPr>
          </a:p>
          <a:p>
            <a:pPr rtl="0">
              <a:spcBef>
                <a:spcPts val="0"/>
              </a:spcBef>
              <a:spcAft>
                <a:spcPts val="0"/>
              </a:spcAft>
            </a:pPr>
            <a:endParaRPr lang="ca-ES" sz="1400" b="0" dirty="0">
              <a:effectLst/>
            </a:endParaRPr>
          </a:p>
          <a:p>
            <a:pPr marL="285750" indent="-285750" rtl="0" fontAlgn="base">
              <a:spcBef>
                <a:spcPts val="0"/>
              </a:spcBef>
              <a:spcAft>
                <a:spcPts val="0"/>
              </a:spcAft>
              <a:buFont typeface="Wingdings" panose="05000000000000000000" pitchFamily="2" charset="2"/>
              <a:buChar char="Ø"/>
            </a:pPr>
            <a:r>
              <a:rPr lang="ca-ES" sz="1400" b="0" i="0" u="none" strike="noStrike" dirty="0">
                <a:solidFill>
                  <a:srgbClr val="000000"/>
                </a:solidFill>
                <a:effectLst/>
                <a:latin typeface="Arial" panose="020B0604020202020204" pitchFamily="34" charset="0"/>
              </a:rPr>
              <a:t> La normativa fiscal i de fundacions, segons la qual el resultat d’un exercici es pot destinar a:</a:t>
            </a:r>
          </a:p>
          <a:p>
            <a:pPr rtl="0" fontAlgn="base">
              <a:spcBef>
                <a:spcPts val="0"/>
              </a:spcBef>
              <a:spcAft>
                <a:spcPts val="0"/>
              </a:spcAft>
              <a:buFont typeface="Arial" panose="020B0604020202020204" pitchFamily="34" charset="0"/>
              <a:buChar char="•"/>
            </a:pPr>
            <a:endParaRPr lang="ca-ES" sz="10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ca-ES" sz="1400" b="0" i="0" u="none" strike="noStrike" dirty="0">
                <a:solidFill>
                  <a:srgbClr val="000000"/>
                </a:solidFill>
                <a:effectLst/>
                <a:latin typeface="Arial" panose="020B0604020202020204" pitchFamily="34" charset="0"/>
              </a:rPr>
              <a:t> Al compliment diferit, 4 anys, de la finalitat fundacional </a:t>
            </a:r>
          </a:p>
          <a:p>
            <a:pPr marL="457200" rtl="0" fontAlgn="base">
              <a:spcBef>
                <a:spcPts val="0"/>
              </a:spcBef>
              <a:spcAft>
                <a:spcPts val="0"/>
              </a:spcAft>
              <a:buFont typeface="Arial" panose="020B0604020202020204" pitchFamily="34" charset="0"/>
              <a:buChar char="•"/>
            </a:pPr>
            <a:endParaRPr lang="ca-ES" sz="10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ca-ES" sz="1400" b="0" i="0" u="none" strike="noStrike" dirty="0">
                <a:solidFill>
                  <a:srgbClr val="000000"/>
                </a:solidFill>
                <a:effectLst/>
                <a:latin typeface="Arial" panose="020B0604020202020204" pitchFamily="34" charset="0"/>
              </a:rPr>
              <a:t> A incrementar el patrimoni net de la institució. L’increment del patrimoni net pot ser via romanent, reserves, o via increment del fons dotacional. Cal tenir en compte que, a diferència de les societats mercantils, no s’estableixen criteris d’infracapitalització que recomanin l’increment de la dotació i que l’increment via reserves  permet més flexibilitat en la seva disponibilitat en cas de ser necessari.</a:t>
            </a:r>
          </a:p>
          <a:p>
            <a:pPr marL="457200" rtl="0" fontAlgn="base">
              <a:spcBef>
                <a:spcPts val="0"/>
              </a:spcBef>
              <a:spcAft>
                <a:spcPts val="0"/>
              </a:spcAft>
            </a:pPr>
            <a:endParaRPr lang="ca-ES" sz="1400" b="0" dirty="0">
              <a:effectLst/>
            </a:endParaRPr>
          </a:p>
          <a:p>
            <a:pPr marL="457200" rtl="0" fontAlgn="base">
              <a:spcBef>
                <a:spcPts val="0"/>
              </a:spcBef>
              <a:spcAft>
                <a:spcPts val="0"/>
              </a:spcAft>
            </a:pPr>
            <a:endParaRPr lang="ca-ES" sz="1000" b="0" dirty="0">
              <a:effectLst/>
            </a:endParaRPr>
          </a:p>
          <a:p>
            <a:pPr marL="285750" indent="-285750" rtl="0" fontAlgn="base">
              <a:spcBef>
                <a:spcPts val="0"/>
              </a:spcBef>
              <a:spcAft>
                <a:spcPts val="0"/>
              </a:spcAft>
              <a:buFont typeface="Wingdings" panose="05000000000000000000" pitchFamily="2" charset="2"/>
              <a:buChar char="Ø"/>
            </a:pPr>
            <a:r>
              <a:rPr lang="ca-ES" sz="1400" b="0" i="0" u="none" strike="noStrike" dirty="0">
                <a:solidFill>
                  <a:srgbClr val="000000"/>
                </a:solidFill>
                <a:effectLst/>
                <a:latin typeface="Arial" panose="020B0604020202020204" pitchFamily="34" charset="0"/>
              </a:rPr>
              <a:t> Els acords establerts en el Conveni Programa o a les resolucions de les subvencions:</a:t>
            </a:r>
          </a:p>
          <a:p>
            <a:pPr rtl="0" fontAlgn="base">
              <a:spcBef>
                <a:spcPts val="0"/>
              </a:spcBef>
              <a:spcAft>
                <a:spcPts val="0"/>
              </a:spcAft>
            </a:pPr>
            <a:endParaRPr lang="ca-ES" sz="1400" dirty="0">
              <a:solidFill>
                <a:srgbClr val="000000"/>
              </a:solidFill>
              <a:latin typeface="Arial" panose="020B0604020202020204" pitchFamily="34" charset="0"/>
            </a:endParaRPr>
          </a:p>
          <a:p>
            <a:pPr lvl="1" fontAlgn="base"/>
            <a:r>
              <a:rPr lang="ca-ES" sz="1400" dirty="0">
                <a:solidFill>
                  <a:srgbClr val="000000"/>
                </a:solidFill>
                <a:latin typeface="Arial" panose="020B0604020202020204" pitchFamily="34" charset="0"/>
              </a:rPr>
              <a:t>A</a:t>
            </a:r>
            <a:r>
              <a:rPr lang="ca-ES" sz="1400" b="0" i="0" u="none" strike="noStrike" dirty="0">
                <a:solidFill>
                  <a:srgbClr val="000000"/>
                </a:solidFill>
                <a:effectLst/>
                <a:latin typeface="Arial" panose="020B0604020202020204" pitchFamily="34" charset="0"/>
              </a:rPr>
              <a:t> la resolució de la subvenció de l’any 2020, l’única limitació que s’estableix és que es </a:t>
            </a:r>
            <a:r>
              <a:rPr lang="ca-ES" sz="1400" b="0" i="0" u="none" strike="noStrike" dirty="0">
                <a:solidFill>
                  <a:srgbClr val="000000"/>
                </a:solidFill>
                <a:effectLst/>
                <a:latin typeface="Arial" panose="020B0604020202020204" pitchFamily="34" charset="0"/>
              </a:rPr>
              <a:t>financiïn</a:t>
            </a:r>
            <a:r>
              <a:rPr lang="ca-ES" sz="1400" b="0" i="0" u="none" strike="noStrike" dirty="0">
                <a:solidFill>
                  <a:srgbClr val="000000"/>
                </a:solidFill>
                <a:effectLst/>
                <a:latin typeface="Arial" panose="020B0604020202020204" pitchFamily="34" charset="0"/>
              </a:rPr>
              <a:t> activitats realitzades en el campus  principal.</a:t>
            </a:r>
            <a:endParaRPr lang="ca-ES" sz="1400" b="0" dirty="0">
              <a:effectLst/>
            </a:endParaRPr>
          </a:p>
          <a:p>
            <a:r>
              <a:rPr lang="es-ES" sz="1400" dirty="0"/>
              <a:t/>
            </a:r>
            <a:br>
              <a:rPr lang="es-ES" sz="1400" dirty="0"/>
            </a:br>
            <a:endParaRPr lang="ca-ES" sz="1400" dirty="0"/>
          </a:p>
        </p:txBody>
      </p:sp>
    </p:spTree>
    <p:extLst>
      <p:ext uri="{BB962C8B-B14F-4D97-AF65-F5344CB8AC3E}">
        <p14:creationId xmlns:p14="http://schemas.microsoft.com/office/powerpoint/2010/main" val="2384586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390475" y="313328"/>
            <a:ext cx="4174435"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1800" kern="0" dirty="0"/>
              <a:t>Proposta aplicació Resultat 2020</a:t>
            </a:r>
          </a:p>
          <a:p>
            <a:pPr>
              <a:buSzPct val="25000"/>
            </a:pPr>
            <a:endParaRPr lang="ca-ES" sz="1800" kern="0" dirty="0"/>
          </a:p>
          <a:p>
            <a:pPr>
              <a:buSzPct val="25000"/>
            </a:pPr>
            <a:r>
              <a:rPr lang="ca-ES" sz="1800" kern="0" dirty="0"/>
              <a:t> </a:t>
            </a:r>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17</a:t>
            </a:fld>
            <a:endParaRPr lang="es-ES" dirty="0">
              <a:solidFill>
                <a:srgbClr val="000078"/>
              </a:solidFill>
            </a:endParaRPr>
          </a:p>
        </p:txBody>
      </p:sp>
      <p:sp>
        <p:nvSpPr>
          <p:cNvPr id="3" name="Marcador de fecha 2"/>
          <p:cNvSpPr>
            <a:spLocks noGrp="1"/>
          </p:cNvSpPr>
          <p:nvPr>
            <p:ph type="dt" idx="10"/>
          </p:nvPr>
        </p:nvSpPr>
        <p:spPr>
          <a:xfrm>
            <a:off x="6753526" y="391043"/>
            <a:ext cx="981599" cy="192900"/>
          </a:xfrm>
        </p:spPr>
        <p:txBody>
          <a:bodyPr/>
          <a:lstStyle/>
          <a:p>
            <a:r>
              <a:rPr lang="es-ES" dirty="0"/>
              <a:t>29/06/2021</a:t>
            </a:r>
          </a:p>
        </p:txBody>
      </p:sp>
      <p:sp>
        <p:nvSpPr>
          <p:cNvPr id="8" name="QuadreDeText 7"/>
          <p:cNvSpPr txBox="1"/>
          <p:nvPr/>
        </p:nvSpPr>
        <p:spPr>
          <a:xfrm>
            <a:off x="7676706" y="4884465"/>
            <a:ext cx="1063256" cy="261610"/>
          </a:xfrm>
          <a:prstGeom prst="rect">
            <a:avLst/>
          </a:prstGeom>
          <a:noFill/>
        </p:spPr>
        <p:txBody>
          <a:bodyPr wrap="square" rtlCol="0">
            <a:spAutoFit/>
          </a:bodyPr>
          <a:lstStyle/>
          <a:p>
            <a:pPr algn="r"/>
            <a:r>
              <a:rPr lang="ca-ES" sz="1100" dirty="0">
                <a:latin typeface="UOC Sans" panose="02000503060000020004" pitchFamily="50" charset="0"/>
              </a:rPr>
              <a:t>En milers d’€</a:t>
            </a:r>
          </a:p>
        </p:txBody>
      </p:sp>
      <p:pic>
        <p:nvPicPr>
          <p:cNvPr id="6" name="Imatge 5"/>
          <p:cNvPicPr>
            <a:picLocks noChangeAspect="1"/>
          </p:cNvPicPr>
          <p:nvPr/>
        </p:nvPicPr>
        <p:blipFill>
          <a:blip r:embed="rId3"/>
          <a:stretch>
            <a:fillRect/>
          </a:stretch>
        </p:blipFill>
        <p:spPr>
          <a:xfrm>
            <a:off x="1849574" y="723013"/>
            <a:ext cx="4715336" cy="4089780"/>
          </a:xfrm>
          <a:prstGeom prst="rect">
            <a:avLst/>
          </a:prstGeom>
        </p:spPr>
      </p:pic>
    </p:spTree>
    <p:extLst>
      <p:ext uri="{BB962C8B-B14F-4D97-AF65-F5344CB8AC3E}">
        <p14:creationId xmlns:p14="http://schemas.microsoft.com/office/powerpoint/2010/main" val="307175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0" name="Rectangle 9">
            <a:extLst>
              <a:ext uri="{FF2B5EF4-FFF2-40B4-BE49-F238E27FC236}">
                <a16:creationId xmlns:a16="http://schemas.microsoft.com/office/drawing/2014/main" xmlns="" id="{BDDD1475-C20F-B446-981D-7E7D9D2DB4EE}"/>
              </a:ext>
            </a:extLst>
          </p:cNvPr>
          <p:cNvSpPr/>
          <p:nvPr/>
        </p:nvSpPr>
        <p:spPr>
          <a:xfrm>
            <a:off x="235132" y="3414343"/>
            <a:ext cx="8702877" cy="14164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13" name="Shape 235"/>
          <p:cNvSpPr txBox="1">
            <a:spLocks/>
          </p:cNvSpPr>
          <p:nvPr/>
        </p:nvSpPr>
        <p:spPr>
          <a:xfrm>
            <a:off x="2390475" y="313328"/>
            <a:ext cx="4174435"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1800" kern="0" dirty="0"/>
              <a:t>EGD: Estratègia i Govern de dades</a:t>
            </a:r>
          </a:p>
          <a:p>
            <a:pPr>
              <a:buSzPct val="25000"/>
            </a:pPr>
            <a:endParaRPr lang="ca-ES" sz="1800" kern="0" dirty="0"/>
          </a:p>
          <a:p>
            <a:pPr>
              <a:buSzPct val="25000"/>
            </a:pPr>
            <a:r>
              <a:rPr lang="ca-ES" sz="1800" kern="0" dirty="0"/>
              <a:t> </a:t>
            </a:r>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18</a:t>
            </a:fld>
            <a:endParaRPr lang="es-ES" dirty="0">
              <a:solidFill>
                <a:srgbClr val="000078"/>
              </a:solidFill>
            </a:endParaRPr>
          </a:p>
        </p:txBody>
      </p:sp>
      <p:sp>
        <p:nvSpPr>
          <p:cNvPr id="3" name="Marcador de fecha 2"/>
          <p:cNvSpPr>
            <a:spLocks noGrp="1"/>
          </p:cNvSpPr>
          <p:nvPr>
            <p:ph type="dt" idx="10"/>
          </p:nvPr>
        </p:nvSpPr>
        <p:spPr>
          <a:xfrm>
            <a:off x="6753526" y="391043"/>
            <a:ext cx="981599" cy="192900"/>
          </a:xfrm>
        </p:spPr>
        <p:txBody>
          <a:bodyPr/>
          <a:lstStyle/>
          <a:p>
            <a:r>
              <a:rPr lang="es-ES" dirty="0"/>
              <a:t>29/06/2021</a:t>
            </a:r>
          </a:p>
        </p:txBody>
      </p:sp>
      <p:sp>
        <p:nvSpPr>
          <p:cNvPr id="5" name="QuadreDeText 4"/>
          <p:cNvSpPr txBox="1"/>
          <p:nvPr/>
        </p:nvSpPr>
        <p:spPr>
          <a:xfrm>
            <a:off x="83610" y="1051550"/>
            <a:ext cx="1776187" cy="1938992"/>
          </a:xfrm>
          <a:prstGeom prst="rect">
            <a:avLst/>
          </a:prstGeom>
          <a:noFill/>
        </p:spPr>
        <p:txBody>
          <a:bodyPr wrap="square" rtlCol="0">
            <a:spAutoFit/>
          </a:bodyPr>
          <a:lstStyle/>
          <a:p>
            <a:pPr algn="ctr"/>
            <a:r>
              <a:rPr lang="ca-ES" sz="1500" dirty="0">
                <a:solidFill>
                  <a:srgbClr val="000056"/>
                </a:solidFill>
              </a:rPr>
              <a:t>Nova iniciativa estratègica per la gestió de les dades a la UOC. Contempla una revisió organitzativa i tecnològica</a:t>
            </a:r>
          </a:p>
        </p:txBody>
      </p:sp>
      <p:pic>
        <p:nvPicPr>
          <p:cNvPr id="6" name="Picture 5" descr="Graphical user interface, application, Teams&#10;&#10;Description automatically generated">
            <a:extLst>
              <a:ext uri="{FF2B5EF4-FFF2-40B4-BE49-F238E27FC236}">
                <a16:creationId xmlns:a16="http://schemas.microsoft.com/office/drawing/2014/main" xmlns="" id="{444DE9DE-DCE0-1342-9C38-07C0F2A1763D}"/>
              </a:ext>
            </a:extLst>
          </p:cNvPr>
          <p:cNvPicPr>
            <a:picLocks noChangeAspect="1"/>
          </p:cNvPicPr>
          <p:nvPr/>
        </p:nvPicPr>
        <p:blipFill rotWithShape="1">
          <a:blip r:embed="rId3">
            <a:extLst>
              <a:ext uri="{28A0092B-C50C-407E-A947-70E740481C1C}">
                <a14:useLocalDpi xmlns:a14="http://schemas.microsoft.com/office/drawing/2010/main" val="0"/>
              </a:ext>
            </a:extLst>
          </a:blip>
          <a:srcRect l="-1" r="86614"/>
          <a:stretch/>
        </p:blipFill>
        <p:spPr>
          <a:xfrm>
            <a:off x="1955434" y="841465"/>
            <a:ext cx="758044" cy="2453555"/>
          </a:xfrm>
          <a:prstGeom prst="rect">
            <a:avLst/>
          </a:prstGeom>
        </p:spPr>
      </p:pic>
      <p:pic>
        <p:nvPicPr>
          <p:cNvPr id="8" name="Picture 7" descr="Table&#10;&#10;Description automatically generated">
            <a:extLst>
              <a:ext uri="{FF2B5EF4-FFF2-40B4-BE49-F238E27FC236}">
                <a16:creationId xmlns:a16="http://schemas.microsoft.com/office/drawing/2014/main" xmlns="" id="{76920CAD-F6B7-BC49-9D4E-BDBFAC6E17A3}"/>
              </a:ext>
            </a:extLst>
          </p:cNvPr>
          <p:cNvPicPr>
            <a:picLocks noChangeAspect="1"/>
          </p:cNvPicPr>
          <p:nvPr/>
        </p:nvPicPr>
        <p:blipFill rotWithShape="1">
          <a:blip r:embed="rId4">
            <a:extLst>
              <a:ext uri="{28A0092B-C50C-407E-A947-70E740481C1C}">
                <a14:useLocalDpi xmlns:a14="http://schemas.microsoft.com/office/drawing/2010/main" val="0"/>
              </a:ext>
            </a:extLst>
          </a:blip>
          <a:srcRect r="3230"/>
          <a:stretch/>
        </p:blipFill>
        <p:spPr>
          <a:xfrm>
            <a:off x="4702231" y="1005056"/>
            <a:ext cx="4296975" cy="1883685"/>
          </a:xfrm>
          <a:prstGeom prst="rect">
            <a:avLst/>
          </a:prstGeom>
        </p:spPr>
      </p:pic>
      <p:sp>
        <p:nvSpPr>
          <p:cNvPr id="9" name="Rectangle 8">
            <a:extLst>
              <a:ext uri="{FF2B5EF4-FFF2-40B4-BE49-F238E27FC236}">
                <a16:creationId xmlns:a16="http://schemas.microsoft.com/office/drawing/2014/main" xmlns="" id="{0B892576-AED2-104E-B4E2-216217E22A60}"/>
              </a:ext>
            </a:extLst>
          </p:cNvPr>
          <p:cNvSpPr/>
          <p:nvPr/>
        </p:nvSpPr>
        <p:spPr>
          <a:xfrm>
            <a:off x="2818089" y="3477319"/>
            <a:ext cx="6090780" cy="1338828"/>
          </a:xfrm>
          <a:prstGeom prst="rect">
            <a:avLst/>
          </a:prstGeom>
        </p:spPr>
        <p:txBody>
          <a:bodyPr wrap="square">
            <a:spAutoFit/>
          </a:bodyPr>
          <a:lstStyle/>
          <a:p>
            <a:pPr marL="564356" lvl="2" indent="-214313">
              <a:buFont typeface="Arial" panose="020B0604020202020204" pitchFamily="34" charset="0"/>
              <a:buChar char="•"/>
            </a:pPr>
            <a:r>
              <a:rPr lang="ca-ES" sz="1350" dirty="0">
                <a:solidFill>
                  <a:srgbClr val="000056"/>
                </a:solidFill>
              </a:rPr>
              <a:t>Nous repositoris i eines de gestió i analítica de dades per la gestió, la docència i la recerca</a:t>
            </a:r>
          </a:p>
          <a:p>
            <a:pPr marL="564356" lvl="2" indent="-214313">
              <a:buFont typeface="Arial" panose="020B0604020202020204" pitchFamily="34" charset="0"/>
              <a:buChar char="•"/>
            </a:pPr>
            <a:r>
              <a:rPr lang="ca-ES" sz="1350" dirty="0">
                <a:solidFill>
                  <a:srgbClr val="000056"/>
                </a:solidFill>
              </a:rPr>
              <a:t>Quadre de comandament integral</a:t>
            </a:r>
          </a:p>
          <a:p>
            <a:pPr marL="564356" lvl="2" indent="-214313">
              <a:buFont typeface="Arial" panose="020B0604020202020204" pitchFamily="34" charset="0"/>
              <a:buChar char="•"/>
            </a:pPr>
            <a:r>
              <a:rPr lang="ca-ES" sz="1350" dirty="0">
                <a:solidFill>
                  <a:srgbClr val="000056"/>
                </a:solidFill>
              </a:rPr>
              <a:t>Recomanadors d’itinerari formatiu per estudiants</a:t>
            </a:r>
          </a:p>
          <a:p>
            <a:pPr marL="564356" lvl="2" indent="-214313">
              <a:buFont typeface="Arial" panose="020B0604020202020204" pitchFamily="34" charset="0"/>
              <a:buChar char="•"/>
            </a:pPr>
            <a:r>
              <a:rPr lang="ca-ES" sz="1350" dirty="0">
                <a:solidFill>
                  <a:srgbClr val="000056"/>
                </a:solidFill>
              </a:rPr>
              <a:t>Xatbots per l’atenció i acompanyament a l’estudiant</a:t>
            </a:r>
          </a:p>
          <a:p>
            <a:pPr marL="564356" lvl="2" indent="-214313">
              <a:buFont typeface="Arial" panose="020B0604020202020204" pitchFamily="34" charset="0"/>
              <a:buChar char="•"/>
            </a:pPr>
            <a:r>
              <a:rPr lang="ca-ES" sz="1350" dirty="0">
                <a:solidFill>
                  <a:srgbClr val="000056"/>
                </a:solidFill>
              </a:rPr>
              <a:t>Optimització de processos</a:t>
            </a:r>
          </a:p>
        </p:txBody>
      </p:sp>
      <p:sp>
        <p:nvSpPr>
          <p:cNvPr id="11" name="Oval 10">
            <a:extLst>
              <a:ext uri="{FF2B5EF4-FFF2-40B4-BE49-F238E27FC236}">
                <a16:creationId xmlns:a16="http://schemas.microsoft.com/office/drawing/2014/main" xmlns="" id="{BA4CB379-91AF-3846-AC4E-82641E6DD240}"/>
              </a:ext>
            </a:extLst>
          </p:cNvPr>
          <p:cNvSpPr/>
          <p:nvPr/>
        </p:nvSpPr>
        <p:spPr>
          <a:xfrm>
            <a:off x="504930" y="3863099"/>
            <a:ext cx="904352" cy="847065"/>
          </a:xfrm>
          <a:prstGeom prst="ellipse">
            <a:avLst/>
          </a:prstGeom>
          <a:solidFill>
            <a:schemeClr val="accent3"/>
          </a:solidFill>
          <a:ln w="38100">
            <a:solidFill>
              <a:srgbClr val="000056"/>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x-none" sz="1350">
                <a:solidFill>
                  <a:srgbClr val="000056"/>
                </a:solidFill>
              </a:rPr>
              <a:t>0,</a:t>
            </a:r>
            <a:r>
              <a:rPr lang="es-ES" sz="1350" dirty="0">
                <a:solidFill>
                  <a:srgbClr val="000056"/>
                </a:solidFill>
              </a:rPr>
              <a:t>4</a:t>
            </a:r>
            <a:r>
              <a:rPr lang="x-none" sz="1350">
                <a:solidFill>
                  <a:srgbClr val="000056"/>
                </a:solidFill>
              </a:rPr>
              <a:t> </a:t>
            </a:r>
            <a:r>
              <a:rPr lang="x-none" sz="1350" dirty="0">
                <a:solidFill>
                  <a:srgbClr val="000056"/>
                </a:solidFill>
              </a:rPr>
              <a:t>MM</a:t>
            </a:r>
          </a:p>
          <a:p>
            <a:pPr algn="ctr"/>
            <a:r>
              <a:rPr lang="x-none" sz="1350" dirty="0">
                <a:solidFill>
                  <a:srgbClr val="000056"/>
                </a:solidFill>
              </a:rPr>
              <a:t>€</a:t>
            </a:r>
          </a:p>
        </p:txBody>
      </p:sp>
      <p:sp>
        <p:nvSpPr>
          <p:cNvPr id="12" name="Rectangle 11">
            <a:extLst>
              <a:ext uri="{FF2B5EF4-FFF2-40B4-BE49-F238E27FC236}">
                <a16:creationId xmlns:a16="http://schemas.microsoft.com/office/drawing/2014/main" xmlns="" id="{415D7A5A-A8A6-AD4C-AB6A-F528597F83EA}"/>
              </a:ext>
            </a:extLst>
          </p:cNvPr>
          <p:cNvSpPr/>
          <p:nvPr/>
        </p:nvSpPr>
        <p:spPr>
          <a:xfrm>
            <a:off x="504930" y="3548209"/>
            <a:ext cx="904352" cy="300082"/>
          </a:xfrm>
          <a:prstGeom prst="rect">
            <a:avLst/>
          </a:prstGeom>
        </p:spPr>
        <p:txBody>
          <a:bodyPr wrap="square">
            <a:spAutoFit/>
          </a:bodyPr>
          <a:lstStyle/>
          <a:p>
            <a:pPr algn="ctr"/>
            <a:r>
              <a:rPr lang="ca-ES" sz="1350" b="1" dirty="0">
                <a:solidFill>
                  <a:srgbClr val="000056"/>
                </a:solidFill>
              </a:rPr>
              <a:t> 2021</a:t>
            </a:r>
            <a:endParaRPr lang="x-none" sz="1350" b="1" dirty="0">
              <a:solidFill>
                <a:srgbClr val="000056"/>
              </a:solidFill>
            </a:endParaRPr>
          </a:p>
        </p:txBody>
      </p:sp>
      <p:sp>
        <p:nvSpPr>
          <p:cNvPr id="15" name="Oval 14">
            <a:extLst>
              <a:ext uri="{FF2B5EF4-FFF2-40B4-BE49-F238E27FC236}">
                <a16:creationId xmlns:a16="http://schemas.microsoft.com/office/drawing/2014/main" xmlns="" id="{EDC6845D-941A-9E4D-A67B-EE2792B33492}"/>
              </a:ext>
            </a:extLst>
          </p:cNvPr>
          <p:cNvSpPr/>
          <p:nvPr/>
        </p:nvSpPr>
        <p:spPr>
          <a:xfrm>
            <a:off x="1644160" y="3864356"/>
            <a:ext cx="904352" cy="847065"/>
          </a:xfrm>
          <a:prstGeom prst="ellipse">
            <a:avLst/>
          </a:prstGeom>
          <a:solidFill>
            <a:schemeClr val="accent3"/>
          </a:solidFill>
          <a:ln w="38100">
            <a:solidFill>
              <a:srgbClr val="000056"/>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s-ES" sz="1350" dirty="0">
                <a:solidFill>
                  <a:srgbClr val="000056"/>
                </a:solidFill>
              </a:rPr>
              <a:t>1,9</a:t>
            </a:r>
            <a:r>
              <a:rPr lang="x-none" sz="1350">
                <a:solidFill>
                  <a:srgbClr val="000056"/>
                </a:solidFill>
              </a:rPr>
              <a:t> </a:t>
            </a:r>
            <a:r>
              <a:rPr lang="x-none" sz="1350" dirty="0">
                <a:solidFill>
                  <a:srgbClr val="000056"/>
                </a:solidFill>
              </a:rPr>
              <a:t>MM</a:t>
            </a:r>
          </a:p>
          <a:p>
            <a:pPr algn="ctr"/>
            <a:r>
              <a:rPr lang="x-none" sz="1350" dirty="0">
                <a:solidFill>
                  <a:srgbClr val="000056"/>
                </a:solidFill>
              </a:rPr>
              <a:t>€</a:t>
            </a:r>
          </a:p>
        </p:txBody>
      </p:sp>
      <p:sp>
        <p:nvSpPr>
          <p:cNvPr id="16" name="Rectangle 15">
            <a:extLst>
              <a:ext uri="{FF2B5EF4-FFF2-40B4-BE49-F238E27FC236}">
                <a16:creationId xmlns:a16="http://schemas.microsoft.com/office/drawing/2014/main" xmlns="" id="{57B6B90E-2F16-234B-8F3A-82D70C95CAE7}"/>
              </a:ext>
            </a:extLst>
          </p:cNvPr>
          <p:cNvSpPr/>
          <p:nvPr/>
        </p:nvSpPr>
        <p:spPr>
          <a:xfrm>
            <a:off x="1598941" y="3549467"/>
            <a:ext cx="1139230" cy="300082"/>
          </a:xfrm>
          <a:prstGeom prst="rect">
            <a:avLst/>
          </a:prstGeom>
        </p:spPr>
        <p:txBody>
          <a:bodyPr wrap="square">
            <a:spAutoFit/>
          </a:bodyPr>
          <a:lstStyle/>
          <a:p>
            <a:r>
              <a:rPr lang="ca-ES" sz="1350" b="1" dirty="0">
                <a:solidFill>
                  <a:srgbClr val="000056"/>
                </a:solidFill>
              </a:rPr>
              <a:t>2022 - 2025</a:t>
            </a:r>
            <a:endParaRPr lang="x-none" sz="1350" b="1" dirty="0">
              <a:solidFill>
                <a:srgbClr val="000056"/>
              </a:solidFill>
            </a:endParaRPr>
          </a:p>
        </p:txBody>
      </p:sp>
      <p:sp>
        <p:nvSpPr>
          <p:cNvPr id="4" name="Abrir llave 3">
            <a:extLst>
              <a:ext uri="{FF2B5EF4-FFF2-40B4-BE49-F238E27FC236}">
                <a16:creationId xmlns:a16="http://schemas.microsoft.com/office/drawing/2014/main" xmlns="" id="{6B8C8295-D9D2-D741-8ECC-44E0DABA7366}"/>
              </a:ext>
            </a:extLst>
          </p:cNvPr>
          <p:cNvSpPr/>
          <p:nvPr/>
        </p:nvSpPr>
        <p:spPr>
          <a:xfrm>
            <a:off x="1778433" y="841465"/>
            <a:ext cx="236539" cy="235506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ca-ES" sz="1350" dirty="0"/>
          </a:p>
        </p:txBody>
      </p:sp>
      <p:sp>
        <p:nvSpPr>
          <p:cNvPr id="17" name="QuadreDeText 4">
            <a:extLst>
              <a:ext uri="{FF2B5EF4-FFF2-40B4-BE49-F238E27FC236}">
                <a16:creationId xmlns:a16="http://schemas.microsoft.com/office/drawing/2014/main" xmlns="" id="{913FA03D-2FC1-A340-9BDB-6D1195D5DDBD}"/>
              </a:ext>
            </a:extLst>
          </p:cNvPr>
          <p:cNvSpPr txBox="1"/>
          <p:nvPr/>
        </p:nvSpPr>
        <p:spPr>
          <a:xfrm>
            <a:off x="2948833" y="1061041"/>
            <a:ext cx="1776187" cy="1938992"/>
          </a:xfrm>
          <a:prstGeom prst="rect">
            <a:avLst/>
          </a:prstGeom>
          <a:noFill/>
        </p:spPr>
        <p:txBody>
          <a:bodyPr wrap="square" rtlCol="0">
            <a:spAutoFit/>
          </a:bodyPr>
          <a:lstStyle/>
          <a:p>
            <a:pPr algn="ctr"/>
            <a:r>
              <a:rPr lang="ca-ES" sz="1500" dirty="0">
                <a:solidFill>
                  <a:srgbClr val="000056"/>
                </a:solidFill>
              </a:rPr>
              <a:t>S’ha dissenyat un pla de projectes per obtenir avantatges gràcies a l’ús de les dades en les següents dimensions </a:t>
            </a:r>
          </a:p>
        </p:txBody>
      </p:sp>
    </p:spTree>
    <p:extLst>
      <p:ext uri="{BB962C8B-B14F-4D97-AF65-F5344CB8AC3E}">
        <p14:creationId xmlns:p14="http://schemas.microsoft.com/office/powerpoint/2010/main" val="2589196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390475" y="313328"/>
            <a:ext cx="4174435"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ca-ES" sz="1800" kern="0" dirty="0"/>
              <a:t>Migració de CPD de la UOC al núvol</a:t>
            </a:r>
          </a:p>
          <a:p>
            <a:pPr>
              <a:buSzPct val="25000"/>
            </a:pPr>
            <a:endParaRPr lang="ca-ES" sz="1800" kern="0" dirty="0"/>
          </a:p>
          <a:p>
            <a:pPr>
              <a:buSzPct val="25000"/>
            </a:pPr>
            <a:endParaRPr lang="ca-ES" sz="1800" kern="0" dirty="0"/>
          </a:p>
          <a:p>
            <a:pPr>
              <a:buSzPct val="25000"/>
            </a:pPr>
            <a:r>
              <a:rPr lang="ca-ES" sz="1800" kern="0" dirty="0"/>
              <a:t> </a:t>
            </a:r>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19</a:t>
            </a:fld>
            <a:endParaRPr lang="es-ES" dirty="0">
              <a:solidFill>
                <a:srgbClr val="000078"/>
              </a:solidFill>
            </a:endParaRPr>
          </a:p>
        </p:txBody>
      </p:sp>
      <p:sp>
        <p:nvSpPr>
          <p:cNvPr id="3" name="Marcador de fecha 2"/>
          <p:cNvSpPr>
            <a:spLocks noGrp="1"/>
          </p:cNvSpPr>
          <p:nvPr>
            <p:ph type="dt" idx="10"/>
          </p:nvPr>
        </p:nvSpPr>
        <p:spPr>
          <a:xfrm>
            <a:off x="6753526" y="391043"/>
            <a:ext cx="981599" cy="192900"/>
          </a:xfrm>
        </p:spPr>
        <p:txBody>
          <a:bodyPr/>
          <a:lstStyle/>
          <a:p>
            <a:r>
              <a:rPr lang="es-ES" dirty="0"/>
              <a:t>29/06/2021</a:t>
            </a:r>
          </a:p>
        </p:txBody>
      </p:sp>
      <p:sp>
        <p:nvSpPr>
          <p:cNvPr id="10" name="Rectangle 9">
            <a:extLst>
              <a:ext uri="{FF2B5EF4-FFF2-40B4-BE49-F238E27FC236}">
                <a16:creationId xmlns:a16="http://schemas.microsoft.com/office/drawing/2014/main" xmlns="" id="{C3821DDE-79D3-9D43-AC9F-A83DBA1ECEC7}"/>
              </a:ext>
            </a:extLst>
          </p:cNvPr>
          <p:cNvSpPr/>
          <p:nvPr/>
        </p:nvSpPr>
        <p:spPr>
          <a:xfrm>
            <a:off x="1695894" y="850823"/>
            <a:ext cx="2952499" cy="2169825"/>
          </a:xfrm>
          <a:prstGeom prst="rect">
            <a:avLst/>
          </a:prstGeom>
        </p:spPr>
        <p:txBody>
          <a:bodyPr wrap="square">
            <a:spAutoFit/>
          </a:bodyPr>
          <a:lstStyle/>
          <a:p>
            <a:r>
              <a:rPr lang="ca-ES" sz="1350" dirty="0">
                <a:solidFill>
                  <a:srgbClr val="000078"/>
                </a:solidFill>
                <a:latin typeface="Arial" panose="020B0604020202020204" pitchFamily="34" charset="0"/>
              </a:rPr>
              <a:t>Moure el CPD de Castelldefels al </a:t>
            </a:r>
            <a:r>
              <a:rPr lang="ca-ES" sz="1350" b="1" dirty="0">
                <a:solidFill>
                  <a:srgbClr val="000078"/>
                </a:solidFill>
                <a:latin typeface="Arial" panose="020B0604020202020204" pitchFamily="34" charset="0"/>
              </a:rPr>
              <a:t>núvol suposa un canvi de model operatiu i econòmic més eficient</a:t>
            </a:r>
            <a:r>
              <a:rPr lang="ca-ES" sz="1350" dirty="0">
                <a:solidFill>
                  <a:srgbClr val="000078"/>
                </a:solidFill>
                <a:latin typeface="Arial" panose="020B0604020202020204" pitchFamily="34" charset="0"/>
              </a:rPr>
              <a:t>, amb valor afegit addicional en termes de seguretat, agilitat i continuïtat de negoci com per exemple que la </a:t>
            </a:r>
            <a:r>
              <a:rPr lang="ca-ES" sz="1350" b="1" dirty="0">
                <a:solidFill>
                  <a:srgbClr val="000078"/>
                </a:solidFill>
                <a:latin typeface="Arial" panose="020B0604020202020204" pitchFamily="34" charset="0"/>
              </a:rPr>
              <a:t>contingència la dóna el propi núvol de forma nativa, o que ens podem adaptar de forma flexible al creixement.</a:t>
            </a:r>
            <a:endParaRPr lang="ca-ES" sz="1350" dirty="0"/>
          </a:p>
        </p:txBody>
      </p:sp>
      <p:pic>
        <p:nvPicPr>
          <p:cNvPr id="1034" name="Picture 10">
            <a:extLst>
              <a:ext uri="{FF2B5EF4-FFF2-40B4-BE49-F238E27FC236}">
                <a16:creationId xmlns:a16="http://schemas.microsoft.com/office/drawing/2014/main" xmlns="" id="{E72B155E-17D6-2146-990D-6FE7FC419C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493" y="832526"/>
            <a:ext cx="691404" cy="6914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xmlns="" id="{0238E968-4DC6-5546-94EE-37FF7987C1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054" y="1746330"/>
            <a:ext cx="783263" cy="78326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xmlns="" id="{F26CB93A-7B2E-4243-AD82-CB1CA0505AF4}"/>
              </a:ext>
            </a:extLst>
          </p:cNvPr>
          <p:cNvSpPr/>
          <p:nvPr/>
        </p:nvSpPr>
        <p:spPr>
          <a:xfrm>
            <a:off x="59220" y="2590888"/>
            <a:ext cx="1150975" cy="577081"/>
          </a:xfrm>
          <a:prstGeom prst="rect">
            <a:avLst/>
          </a:prstGeom>
        </p:spPr>
        <p:txBody>
          <a:bodyPr wrap="square">
            <a:spAutoFit/>
          </a:bodyPr>
          <a:lstStyle/>
          <a:p>
            <a:pPr algn="ctr"/>
            <a:r>
              <a:rPr lang="ca-ES" sz="1050" dirty="0">
                <a:solidFill>
                  <a:srgbClr val="000078"/>
                </a:solidFill>
                <a:latin typeface="Arial" panose="020B0604020202020204" pitchFamily="34" charset="0"/>
              </a:rPr>
              <a:t>CPD UOC Castelldefels</a:t>
            </a:r>
            <a:endParaRPr lang="ca-ES" sz="1050" dirty="0"/>
          </a:p>
          <a:p>
            <a:endParaRPr lang="ca-ES" sz="1050" dirty="0"/>
          </a:p>
        </p:txBody>
      </p:sp>
      <p:cxnSp>
        <p:nvCxnSpPr>
          <p:cNvPr id="17" name="Elbow Connector 16">
            <a:extLst>
              <a:ext uri="{FF2B5EF4-FFF2-40B4-BE49-F238E27FC236}">
                <a16:creationId xmlns:a16="http://schemas.microsoft.com/office/drawing/2014/main" xmlns="" id="{7431166A-08C1-CD46-ADDA-C3F8B243188B}"/>
              </a:ext>
            </a:extLst>
          </p:cNvPr>
          <p:cNvCxnSpPr>
            <a:stCxn id="1036" idx="0"/>
            <a:endCxn id="1034" idx="1"/>
          </p:cNvCxnSpPr>
          <p:nvPr/>
        </p:nvCxnSpPr>
        <p:spPr>
          <a:xfrm rot="5400000" flipH="1" flipV="1">
            <a:off x="491539" y="1373375"/>
            <a:ext cx="568101" cy="17780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645617E5-72BB-6F47-9EC1-83C883479F99}"/>
              </a:ext>
            </a:extLst>
          </p:cNvPr>
          <p:cNvSpPr/>
          <p:nvPr/>
        </p:nvSpPr>
        <p:spPr>
          <a:xfrm>
            <a:off x="5785000" y="926564"/>
            <a:ext cx="3071957" cy="2169825"/>
          </a:xfrm>
          <a:prstGeom prst="rect">
            <a:avLst/>
          </a:prstGeom>
        </p:spPr>
        <p:txBody>
          <a:bodyPr wrap="square">
            <a:spAutoFit/>
          </a:bodyPr>
          <a:lstStyle/>
          <a:p>
            <a:r>
              <a:rPr lang="ca-ES" sz="1350" b="1" dirty="0">
                <a:solidFill>
                  <a:srgbClr val="000078"/>
                </a:solidFill>
                <a:latin typeface="Arial" panose="020B0604020202020204" pitchFamily="34" charset="0"/>
              </a:rPr>
              <a:t>Escalibilitat: Més preparats per al creixement</a:t>
            </a:r>
            <a:endParaRPr lang="ca-ES" sz="1350" dirty="0"/>
          </a:p>
          <a:p>
            <a:r>
              <a:rPr lang="ca-ES" sz="1350" dirty="0"/>
              <a:t/>
            </a:r>
            <a:br>
              <a:rPr lang="ca-ES" sz="1350" dirty="0"/>
            </a:br>
            <a:r>
              <a:rPr lang="ca-ES" sz="1350" b="1" dirty="0">
                <a:solidFill>
                  <a:srgbClr val="000078"/>
                </a:solidFill>
                <a:latin typeface="Arial" panose="020B0604020202020204" pitchFamily="34" charset="0"/>
              </a:rPr>
              <a:t>Resiliència Operacional i Seguretat</a:t>
            </a:r>
            <a:endParaRPr lang="ca-ES" sz="1350" dirty="0"/>
          </a:p>
          <a:p>
            <a:r>
              <a:rPr lang="ca-ES" sz="1350" dirty="0"/>
              <a:t/>
            </a:r>
            <a:br>
              <a:rPr lang="ca-ES" sz="1350" dirty="0"/>
            </a:br>
            <a:r>
              <a:rPr lang="ca-ES" sz="1350" dirty="0"/>
              <a:t/>
            </a:r>
            <a:br>
              <a:rPr lang="ca-ES" sz="1350" dirty="0"/>
            </a:br>
            <a:r>
              <a:rPr lang="ca-ES" sz="1350" dirty="0"/>
              <a:t/>
            </a:r>
            <a:br>
              <a:rPr lang="ca-ES" sz="1350" dirty="0"/>
            </a:br>
            <a:r>
              <a:rPr lang="ca-ES" sz="1350" b="1" dirty="0">
                <a:solidFill>
                  <a:srgbClr val="000078"/>
                </a:solidFill>
                <a:latin typeface="Arial" panose="020B0604020202020204" pitchFamily="34" charset="0"/>
              </a:rPr>
              <a:t>Eficiència operativa i de costos </a:t>
            </a:r>
            <a:endParaRPr lang="ca-ES" sz="1350" dirty="0"/>
          </a:p>
          <a:p>
            <a:r>
              <a:rPr lang="ca-ES" sz="1350" dirty="0"/>
              <a:t/>
            </a:r>
            <a:br>
              <a:rPr lang="ca-ES" sz="1350" dirty="0"/>
            </a:br>
            <a:endParaRPr lang="ca-ES" sz="1350" dirty="0"/>
          </a:p>
        </p:txBody>
      </p:sp>
      <p:pic>
        <p:nvPicPr>
          <p:cNvPr id="21" name="Picture 20" descr="Icon&#10;&#10;Description automatically generated">
            <a:extLst>
              <a:ext uri="{FF2B5EF4-FFF2-40B4-BE49-F238E27FC236}">
                <a16:creationId xmlns:a16="http://schemas.microsoft.com/office/drawing/2014/main" xmlns="" id="{FAE8E069-119E-4C4D-87CC-934FC68AF4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4095" y="834185"/>
            <a:ext cx="790905" cy="2146742"/>
          </a:xfrm>
          <a:prstGeom prst="rect">
            <a:avLst/>
          </a:prstGeom>
        </p:spPr>
      </p:pic>
      <p:sp>
        <p:nvSpPr>
          <p:cNvPr id="4" name="Rectángulo 3">
            <a:extLst>
              <a:ext uri="{FF2B5EF4-FFF2-40B4-BE49-F238E27FC236}">
                <a16:creationId xmlns:a16="http://schemas.microsoft.com/office/drawing/2014/main" xmlns="" id="{5EDA9D43-EAEA-3C4C-910C-D671C846A5AC}"/>
              </a:ext>
            </a:extLst>
          </p:cNvPr>
          <p:cNvSpPr/>
          <p:nvPr/>
        </p:nvSpPr>
        <p:spPr>
          <a:xfrm>
            <a:off x="193432" y="4844805"/>
            <a:ext cx="8663525" cy="300082"/>
          </a:xfrm>
          <a:prstGeom prst="rect">
            <a:avLst/>
          </a:prstGeom>
        </p:spPr>
        <p:txBody>
          <a:bodyPr wrap="square">
            <a:spAutoFit/>
          </a:bodyPr>
          <a:lstStyle/>
          <a:p>
            <a:r>
              <a:rPr lang="es-ES" sz="1350" dirty="0">
                <a:solidFill>
                  <a:srgbClr val="000078"/>
                </a:solidFill>
                <a:latin typeface="Arial" panose="020B0604020202020204" pitchFamily="34" charset="0"/>
              </a:rPr>
              <a:t>* </a:t>
            </a:r>
            <a:r>
              <a:rPr lang="ca-ES" sz="900" dirty="0">
                <a:solidFill>
                  <a:srgbClr val="000078"/>
                </a:solidFill>
                <a:latin typeface="Arial" panose="020B0604020202020204" pitchFamily="34" charset="0"/>
              </a:rPr>
              <a:t>Estalvi de cost recurrent és efectiu a partir de 2022, per tant són 3 anys d’estalvi de costos recurrents. Càlcul: (2,8-1,9)*3 + (3,1-0,7) = 5,1 </a:t>
            </a:r>
            <a:endParaRPr lang="ca-ES" sz="900" dirty="0"/>
          </a:p>
        </p:txBody>
      </p:sp>
      <p:pic>
        <p:nvPicPr>
          <p:cNvPr id="6" name="Imagen 5" descr="Imagen que contiene Interfaz de usuario gráfica&#10;&#10;Descripción generada automáticamente">
            <a:extLst>
              <a:ext uri="{FF2B5EF4-FFF2-40B4-BE49-F238E27FC236}">
                <a16:creationId xmlns:a16="http://schemas.microsoft.com/office/drawing/2014/main" xmlns="" id="{65FCF3A8-D864-DD4B-A7DF-D40E298D57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578" y="3073747"/>
            <a:ext cx="8811230" cy="1769619"/>
          </a:xfrm>
          <a:prstGeom prst="rect">
            <a:avLst/>
          </a:prstGeom>
        </p:spPr>
      </p:pic>
    </p:spTree>
    <p:extLst>
      <p:ext uri="{BB962C8B-B14F-4D97-AF65-F5344CB8AC3E}">
        <p14:creationId xmlns:p14="http://schemas.microsoft.com/office/powerpoint/2010/main" val="102218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dirty="0"/>
              <a:t>Índex</a:t>
            </a:r>
          </a:p>
        </p:txBody>
      </p:sp>
      <p:sp>
        <p:nvSpPr>
          <p:cNvPr id="3" name="Text Placeholder 2"/>
          <p:cNvSpPr>
            <a:spLocks noGrp="1"/>
          </p:cNvSpPr>
          <p:nvPr>
            <p:ph type="body" sz="quarter" idx="12"/>
          </p:nvPr>
        </p:nvSpPr>
        <p:spPr>
          <a:xfrm>
            <a:off x="504001" y="1269164"/>
            <a:ext cx="541882" cy="3474523"/>
          </a:xfrm>
        </p:spPr>
        <p:txBody>
          <a:bodyPr/>
          <a:lstStyle/>
          <a:p>
            <a:r>
              <a:rPr lang="en-US" dirty="0"/>
              <a:t>01</a:t>
            </a:r>
          </a:p>
          <a:p>
            <a:r>
              <a:rPr lang="en-US" dirty="0"/>
              <a:t>02</a:t>
            </a:r>
          </a:p>
          <a:p>
            <a:r>
              <a:rPr lang="en-US" dirty="0"/>
              <a:t>03</a:t>
            </a:r>
          </a:p>
          <a:p>
            <a:r>
              <a:rPr lang="en-US" dirty="0"/>
              <a:t>04</a:t>
            </a:r>
          </a:p>
          <a:p>
            <a:r>
              <a:rPr lang="en-US" dirty="0"/>
              <a:t>05</a:t>
            </a:r>
          </a:p>
          <a:p>
            <a:endParaRPr lang="en-US" dirty="0"/>
          </a:p>
        </p:txBody>
      </p:sp>
      <p:sp>
        <p:nvSpPr>
          <p:cNvPr id="4" name="Text Placeholder 3"/>
          <p:cNvSpPr>
            <a:spLocks noGrp="1"/>
          </p:cNvSpPr>
          <p:nvPr>
            <p:ph type="body" sz="quarter" idx="13"/>
          </p:nvPr>
        </p:nvSpPr>
        <p:spPr>
          <a:xfrm>
            <a:off x="1152000" y="1269165"/>
            <a:ext cx="6946971" cy="3474523"/>
          </a:xfrm>
        </p:spPr>
        <p:txBody>
          <a:bodyPr/>
          <a:lstStyle/>
          <a:p>
            <a:r>
              <a:rPr lang="ca-ES" dirty="0"/>
              <a:t>Resultat corrent</a:t>
            </a:r>
          </a:p>
          <a:p>
            <a:r>
              <a:rPr lang="ca-ES" dirty="0"/>
              <a:t>Ingressos</a:t>
            </a:r>
          </a:p>
          <a:p>
            <a:r>
              <a:rPr lang="ca-ES" dirty="0"/>
              <a:t>Despeses</a:t>
            </a:r>
          </a:p>
          <a:p>
            <a:r>
              <a:rPr lang="ca-ES" dirty="0"/>
              <a:t>Inversions</a:t>
            </a:r>
          </a:p>
          <a:p>
            <a:r>
              <a:rPr lang="ca-ES" dirty="0"/>
              <a:t>Proposta aplicació resultat </a:t>
            </a:r>
          </a:p>
        </p:txBody>
      </p:sp>
    </p:spTree>
    <p:extLst>
      <p:ext uri="{BB962C8B-B14F-4D97-AF65-F5344CB8AC3E}">
        <p14:creationId xmlns:p14="http://schemas.microsoft.com/office/powerpoint/2010/main" val="1404551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txBox="1">
            <a:spLocks/>
          </p:cNvSpPr>
          <p:nvPr/>
        </p:nvSpPr>
        <p:spPr>
          <a:xfrm>
            <a:off x="487302" y="347980"/>
            <a:ext cx="3057150" cy="789940"/>
          </a:xfrm>
          <a:prstGeom prst="rect">
            <a:avLst/>
          </a:prstGeom>
        </p:spPr>
        <p:txBody>
          <a:bodyPr lIns="0" tIns="0" rIns="0" bIns="0" anchor="t" anchorCtr="0"/>
          <a:lstStyle>
            <a:lvl1pPr marL="0" indent="0" algn="l" defTabSz="457200" rtl="0" eaLnBrk="1" latinLnBrk="0" hangingPunct="1">
              <a:lnSpc>
                <a:spcPct val="100000"/>
              </a:lnSpc>
              <a:spcBef>
                <a:spcPts val="0"/>
              </a:spcBef>
              <a:buFont typeface="Arial"/>
              <a:buNone/>
              <a:defRPr sz="1800" b="0" i="0" kern="1200" baseline="0">
                <a:solidFill>
                  <a:schemeClr val="bg1"/>
                </a:solidFill>
                <a:latin typeface="UOC Sans"/>
                <a:ea typeface="+mn-ea"/>
                <a:cs typeface="UOC Sans"/>
              </a:defRPr>
            </a:lvl1pPr>
            <a:lvl2pPr marL="408148" indent="0" algn="l" defTabSz="457200" rtl="0" eaLnBrk="1" latinLnBrk="0" hangingPunct="1">
              <a:spcBef>
                <a:spcPct val="20000"/>
              </a:spcBef>
              <a:buFont typeface="Arial"/>
              <a:buNone/>
              <a:defRPr sz="1800" b="1" kern="1200">
                <a:solidFill>
                  <a:schemeClr val="tx1"/>
                </a:solidFill>
                <a:latin typeface="+mn-lt"/>
                <a:ea typeface="+mn-ea"/>
                <a:cs typeface="+mn-cs"/>
              </a:defRPr>
            </a:lvl2pPr>
            <a:lvl3pPr marL="816296" indent="0" algn="l" defTabSz="457200" rtl="0" eaLnBrk="1" latinLnBrk="0" hangingPunct="1">
              <a:spcBef>
                <a:spcPct val="20000"/>
              </a:spcBef>
              <a:buFont typeface="Arial"/>
              <a:buNone/>
              <a:defRPr sz="1600" b="1" kern="1200">
                <a:solidFill>
                  <a:schemeClr val="tx1"/>
                </a:solidFill>
                <a:latin typeface="+mn-lt"/>
                <a:ea typeface="+mn-ea"/>
                <a:cs typeface="+mn-cs"/>
              </a:defRPr>
            </a:lvl3pPr>
            <a:lvl4pPr marL="1224444" indent="0" algn="l" defTabSz="457200" rtl="0" eaLnBrk="1" latinLnBrk="0" hangingPunct="1">
              <a:spcBef>
                <a:spcPct val="20000"/>
              </a:spcBef>
              <a:buFont typeface="Arial"/>
              <a:buNone/>
              <a:defRPr sz="1400" b="1" kern="1200">
                <a:solidFill>
                  <a:schemeClr val="tx1"/>
                </a:solidFill>
                <a:latin typeface="+mn-lt"/>
                <a:ea typeface="+mn-ea"/>
                <a:cs typeface="+mn-cs"/>
              </a:defRPr>
            </a:lvl4pPr>
            <a:lvl5pPr marL="1632592" indent="0" algn="l" defTabSz="457200" rtl="0" eaLnBrk="1" latinLnBrk="0" hangingPunct="1">
              <a:spcBef>
                <a:spcPct val="20000"/>
              </a:spcBef>
              <a:buFont typeface="Arial"/>
              <a:buNone/>
              <a:defRPr sz="1400" b="1" kern="1200">
                <a:solidFill>
                  <a:schemeClr val="tx1"/>
                </a:solidFill>
                <a:latin typeface="+mn-lt"/>
                <a:ea typeface="+mn-ea"/>
                <a:cs typeface="+mn-cs"/>
              </a:defRPr>
            </a:lvl5pPr>
            <a:lvl6pPr marL="2040739" indent="0" algn="l" defTabSz="457200" rtl="0" eaLnBrk="1" latinLnBrk="0" hangingPunct="1">
              <a:spcBef>
                <a:spcPct val="20000"/>
              </a:spcBef>
              <a:buFont typeface="Arial"/>
              <a:buNone/>
              <a:defRPr sz="1400" b="1" kern="1200">
                <a:solidFill>
                  <a:schemeClr val="tx1"/>
                </a:solidFill>
                <a:latin typeface="+mn-lt"/>
                <a:ea typeface="+mn-ea"/>
                <a:cs typeface="+mn-cs"/>
              </a:defRPr>
            </a:lvl6pPr>
            <a:lvl7pPr marL="2448887" indent="0" algn="l" defTabSz="457200" rtl="0" eaLnBrk="1" latinLnBrk="0" hangingPunct="1">
              <a:spcBef>
                <a:spcPct val="20000"/>
              </a:spcBef>
              <a:buFont typeface="Arial"/>
              <a:buNone/>
              <a:defRPr sz="1400" b="1" kern="1200">
                <a:solidFill>
                  <a:schemeClr val="tx1"/>
                </a:solidFill>
                <a:latin typeface="+mn-lt"/>
                <a:ea typeface="+mn-ea"/>
                <a:cs typeface="+mn-cs"/>
              </a:defRPr>
            </a:lvl7pPr>
            <a:lvl8pPr marL="2857036" indent="0" algn="l" defTabSz="457200" rtl="0" eaLnBrk="1" latinLnBrk="0" hangingPunct="1">
              <a:spcBef>
                <a:spcPct val="20000"/>
              </a:spcBef>
              <a:buFont typeface="Arial"/>
              <a:buNone/>
              <a:defRPr sz="1400" b="1" kern="1200">
                <a:solidFill>
                  <a:schemeClr val="tx1"/>
                </a:solidFill>
                <a:latin typeface="+mn-lt"/>
                <a:ea typeface="+mn-ea"/>
                <a:cs typeface="+mn-cs"/>
              </a:defRPr>
            </a:lvl8pPr>
            <a:lvl9pPr marL="3265183" indent="0" algn="l" defTabSz="457200" rtl="0" eaLnBrk="1" latinLnBrk="0" hangingPunct="1">
              <a:spcBef>
                <a:spcPct val="20000"/>
              </a:spcBef>
              <a:buFont typeface="Arial"/>
              <a:buNone/>
              <a:defRPr sz="1400" b="1" kern="1200">
                <a:solidFill>
                  <a:schemeClr val="tx1"/>
                </a:solidFill>
                <a:latin typeface="+mn-lt"/>
                <a:ea typeface="+mn-ea"/>
                <a:cs typeface="+mn-cs"/>
              </a:defRPr>
            </a:lvl9pPr>
          </a:lstStyle>
          <a:p>
            <a:r>
              <a:rPr lang="es-ES_tradnl" sz="1400" dirty="0" err="1">
                <a:solidFill>
                  <a:srgbClr val="000078"/>
                </a:solidFill>
                <a:hlinkClick r:id="rId2"/>
              </a:rPr>
              <a:t>UOC.universita</a:t>
            </a:r>
            <a:r>
              <a:rPr lang="es-ES_tradnl" sz="1400" dirty="0" err="1">
                <a:solidFill>
                  <a:srgbClr val="000078"/>
                </a:solidFill>
              </a:rPr>
              <a:t>t</a:t>
            </a:r>
            <a:endParaRPr lang="es-ES_tradnl" sz="1400" dirty="0">
              <a:solidFill>
                <a:srgbClr val="000078"/>
              </a:solidFill>
            </a:endParaRPr>
          </a:p>
          <a:p>
            <a:r>
              <a:rPr lang="es-ES_tradnl" sz="1400" dirty="0">
                <a:solidFill>
                  <a:srgbClr val="000078"/>
                </a:solidFill>
                <a:hlinkClick r:id="rId3"/>
              </a:rPr>
              <a:t>@</a:t>
            </a:r>
            <a:r>
              <a:rPr lang="es-ES_tradnl" sz="1400" dirty="0" err="1">
                <a:solidFill>
                  <a:srgbClr val="000078"/>
                </a:solidFill>
                <a:hlinkClick r:id="rId3"/>
              </a:rPr>
              <a:t>UOCuniversitat</a:t>
            </a:r>
            <a:endParaRPr lang="es-ES_tradnl" sz="1400" dirty="0">
              <a:solidFill>
                <a:srgbClr val="000078"/>
              </a:solidFill>
            </a:endParaRPr>
          </a:p>
          <a:p>
            <a:r>
              <a:rPr lang="es-ES_tradnl" sz="1400" dirty="0">
                <a:solidFill>
                  <a:srgbClr val="000078"/>
                </a:solidFill>
                <a:hlinkClick r:id="rId4"/>
              </a:rPr>
              <a:t>@</a:t>
            </a:r>
            <a:r>
              <a:rPr lang="es-ES_tradnl" sz="1400" dirty="0" err="1">
                <a:solidFill>
                  <a:srgbClr val="000078"/>
                </a:solidFill>
                <a:hlinkClick r:id="rId4"/>
              </a:rPr>
              <a:t>uocuniversitat</a:t>
            </a:r>
            <a:endParaRPr lang="es-ES_tradnl" sz="1400" dirty="0">
              <a:solidFill>
                <a:srgbClr val="000078"/>
              </a:solidFill>
            </a:endParaRPr>
          </a:p>
          <a:p>
            <a:endParaRPr lang="es-ES_tradnl" sz="1400" dirty="0">
              <a:solidFill>
                <a:srgbClr val="000078"/>
              </a:solidFill>
            </a:endParaRPr>
          </a:p>
          <a:p>
            <a:r>
              <a:rPr lang="es-ES_tradnl" sz="1400" dirty="0">
                <a:solidFill>
                  <a:srgbClr val="000078"/>
                </a:solidFill>
              </a:rPr>
              <a:t> </a:t>
            </a:r>
          </a:p>
        </p:txBody>
      </p:sp>
      <p:pic>
        <p:nvPicPr>
          <p:cNvPr id="8" name="Picture 7"/>
          <p:cNvPicPr>
            <a:picLocks noChangeAspect="1"/>
          </p:cNvPicPr>
          <p:nvPr/>
        </p:nvPicPr>
        <p:blipFill>
          <a:blip r:embed="rId5"/>
          <a:stretch>
            <a:fillRect/>
          </a:stretch>
        </p:blipFill>
        <p:spPr>
          <a:xfrm>
            <a:off x="296545" y="388620"/>
            <a:ext cx="114300" cy="127000"/>
          </a:xfrm>
          <a:prstGeom prst="rect">
            <a:avLst/>
          </a:prstGeom>
        </p:spPr>
      </p:pic>
      <p:pic>
        <p:nvPicPr>
          <p:cNvPr id="9" name="Picture 8"/>
          <p:cNvPicPr>
            <a:picLocks noChangeAspect="1"/>
          </p:cNvPicPr>
          <p:nvPr/>
        </p:nvPicPr>
        <p:blipFill>
          <a:blip r:embed="rId6"/>
          <a:stretch>
            <a:fillRect/>
          </a:stretch>
        </p:blipFill>
        <p:spPr>
          <a:xfrm>
            <a:off x="279022" y="622300"/>
            <a:ext cx="152400" cy="127000"/>
          </a:xfrm>
          <a:prstGeom prst="rect">
            <a:avLst/>
          </a:prstGeom>
        </p:spPr>
      </p:pic>
      <p:pic>
        <p:nvPicPr>
          <p:cNvPr id="10" name="Picture 9"/>
          <p:cNvPicPr>
            <a:picLocks noChangeAspect="1"/>
          </p:cNvPicPr>
          <p:nvPr/>
        </p:nvPicPr>
        <p:blipFill>
          <a:blip r:embed="rId7"/>
          <a:stretch>
            <a:fillRect/>
          </a:stretch>
        </p:blipFill>
        <p:spPr>
          <a:xfrm>
            <a:off x="296545" y="828040"/>
            <a:ext cx="127000" cy="127000"/>
          </a:xfrm>
          <a:prstGeom prst="rect">
            <a:avLst/>
          </a:prstGeom>
        </p:spPr>
      </p:pic>
      <p:cxnSp>
        <p:nvCxnSpPr>
          <p:cNvPr id="11" name="Straight Connector 10"/>
          <p:cNvCxnSpPr/>
          <p:nvPr/>
        </p:nvCxnSpPr>
        <p:spPr>
          <a:xfrm>
            <a:off x="279542" y="316982"/>
            <a:ext cx="1523460"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79542" y="2128363"/>
            <a:ext cx="1523460"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9542" y="4390960"/>
            <a:ext cx="1523460"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79542" y="4902620"/>
            <a:ext cx="1523460"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8"/>
          <a:stretch>
            <a:fillRect/>
          </a:stretch>
        </p:blipFill>
        <p:spPr>
          <a:xfrm>
            <a:off x="294618" y="4429971"/>
            <a:ext cx="1180742" cy="292966"/>
          </a:xfrm>
          <a:prstGeom prst="rect">
            <a:avLst/>
          </a:prstGeom>
        </p:spPr>
      </p:pic>
      <p:sp>
        <p:nvSpPr>
          <p:cNvPr id="16" name="Marcador de texto 4"/>
          <p:cNvSpPr txBox="1">
            <a:spLocks/>
          </p:cNvSpPr>
          <p:nvPr/>
        </p:nvSpPr>
        <p:spPr>
          <a:xfrm>
            <a:off x="304422" y="2149862"/>
            <a:ext cx="1498580" cy="522218"/>
          </a:xfrm>
          <a:prstGeom prst="rect">
            <a:avLst/>
          </a:prstGeom>
        </p:spPr>
        <p:txBody>
          <a:bodyPr lIns="0" tIns="0" rIns="0" bIns="0" anchor="t" anchorCtr="0"/>
          <a:lstStyle>
            <a:lvl1pPr marL="0" indent="0" algn="l" defTabSz="457200" rtl="0" eaLnBrk="1" latinLnBrk="0" hangingPunct="1">
              <a:lnSpc>
                <a:spcPct val="100000"/>
              </a:lnSpc>
              <a:spcBef>
                <a:spcPts val="0"/>
              </a:spcBef>
              <a:buFont typeface="Arial"/>
              <a:buNone/>
              <a:defRPr sz="1800" b="0" i="0" kern="1200" baseline="0">
                <a:solidFill>
                  <a:schemeClr val="bg1"/>
                </a:solidFill>
                <a:latin typeface="UOC Sans"/>
                <a:ea typeface="+mn-ea"/>
                <a:cs typeface="UOC Sans"/>
              </a:defRPr>
            </a:lvl1pPr>
            <a:lvl2pPr marL="408148" indent="0" algn="l" defTabSz="457200" rtl="0" eaLnBrk="1" latinLnBrk="0" hangingPunct="1">
              <a:spcBef>
                <a:spcPct val="20000"/>
              </a:spcBef>
              <a:buFont typeface="Arial"/>
              <a:buNone/>
              <a:defRPr sz="1800" b="1" kern="1200">
                <a:solidFill>
                  <a:schemeClr val="tx1"/>
                </a:solidFill>
                <a:latin typeface="+mn-lt"/>
                <a:ea typeface="+mn-ea"/>
                <a:cs typeface="+mn-cs"/>
              </a:defRPr>
            </a:lvl2pPr>
            <a:lvl3pPr marL="816296" indent="0" algn="l" defTabSz="457200" rtl="0" eaLnBrk="1" latinLnBrk="0" hangingPunct="1">
              <a:spcBef>
                <a:spcPct val="20000"/>
              </a:spcBef>
              <a:buFont typeface="Arial"/>
              <a:buNone/>
              <a:defRPr sz="1600" b="1" kern="1200">
                <a:solidFill>
                  <a:schemeClr val="tx1"/>
                </a:solidFill>
                <a:latin typeface="+mn-lt"/>
                <a:ea typeface="+mn-ea"/>
                <a:cs typeface="+mn-cs"/>
              </a:defRPr>
            </a:lvl3pPr>
            <a:lvl4pPr marL="1224444" indent="0" algn="l" defTabSz="457200" rtl="0" eaLnBrk="1" latinLnBrk="0" hangingPunct="1">
              <a:spcBef>
                <a:spcPct val="20000"/>
              </a:spcBef>
              <a:buFont typeface="Arial"/>
              <a:buNone/>
              <a:defRPr sz="1400" b="1" kern="1200">
                <a:solidFill>
                  <a:schemeClr val="tx1"/>
                </a:solidFill>
                <a:latin typeface="+mn-lt"/>
                <a:ea typeface="+mn-ea"/>
                <a:cs typeface="+mn-cs"/>
              </a:defRPr>
            </a:lvl4pPr>
            <a:lvl5pPr marL="1632592" indent="0" algn="l" defTabSz="457200" rtl="0" eaLnBrk="1" latinLnBrk="0" hangingPunct="1">
              <a:spcBef>
                <a:spcPct val="20000"/>
              </a:spcBef>
              <a:buFont typeface="Arial"/>
              <a:buNone/>
              <a:defRPr sz="1400" b="1" kern="1200">
                <a:solidFill>
                  <a:schemeClr val="tx1"/>
                </a:solidFill>
                <a:latin typeface="+mn-lt"/>
                <a:ea typeface="+mn-ea"/>
                <a:cs typeface="+mn-cs"/>
              </a:defRPr>
            </a:lvl5pPr>
            <a:lvl6pPr marL="2040739" indent="0" algn="l" defTabSz="457200" rtl="0" eaLnBrk="1" latinLnBrk="0" hangingPunct="1">
              <a:spcBef>
                <a:spcPct val="20000"/>
              </a:spcBef>
              <a:buFont typeface="Arial"/>
              <a:buNone/>
              <a:defRPr sz="1400" b="1" kern="1200">
                <a:solidFill>
                  <a:schemeClr val="tx1"/>
                </a:solidFill>
                <a:latin typeface="+mn-lt"/>
                <a:ea typeface="+mn-ea"/>
                <a:cs typeface="+mn-cs"/>
              </a:defRPr>
            </a:lvl6pPr>
            <a:lvl7pPr marL="2448887" indent="0" algn="l" defTabSz="457200" rtl="0" eaLnBrk="1" latinLnBrk="0" hangingPunct="1">
              <a:spcBef>
                <a:spcPct val="20000"/>
              </a:spcBef>
              <a:buFont typeface="Arial"/>
              <a:buNone/>
              <a:defRPr sz="1400" b="1" kern="1200">
                <a:solidFill>
                  <a:schemeClr val="tx1"/>
                </a:solidFill>
                <a:latin typeface="+mn-lt"/>
                <a:ea typeface="+mn-ea"/>
                <a:cs typeface="+mn-cs"/>
              </a:defRPr>
            </a:lvl7pPr>
            <a:lvl8pPr marL="2857036" indent="0" algn="l" defTabSz="457200" rtl="0" eaLnBrk="1" latinLnBrk="0" hangingPunct="1">
              <a:spcBef>
                <a:spcPct val="20000"/>
              </a:spcBef>
              <a:buFont typeface="Arial"/>
              <a:buNone/>
              <a:defRPr sz="1400" b="1" kern="1200">
                <a:solidFill>
                  <a:schemeClr val="tx1"/>
                </a:solidFill>
                <a:latin typeface="+mn-lt"/>
                <a:ea typeface="+mn-ea"/>
                <a:cs typeface="+mn-cs"/>
              </a:defRPr>
            </a:lvl8pPr>
            <a:lvl9pPr marL="3265183" indent="0" algn="l" defTabSz="457200" rtl="0" eaLnBrk="1" latinLnBrk="0" hangingPunct="1">
              <a:spcBef>
                <a:spcPct val="20000"/>
              </a:spcBef>
              <a:buFont typeface="Arial"/>
              <a:buNone/>
              <a:defRPr sz="1400" b="1" kern="1200">
                <a:solidFill>
                  <a:schemeClr val="tx1"/>
                </a:solidFill>
                <a:latin typeface="+mn-lt"/>
                <a:ea typeface="+mn-ea"/>
                <a:cs typeface="+mn-cs"/>
              </a:defRPr>
            </a:lvl9pPr>
          </a:lstStyle>
          <a:p>
            <a:r>
              <a:rPr lang="en-US" sz="1400" dirty="0">
                <a:solidFill>
                  <a:srgbClr val="000078"/>
                </a:solidFill>
                <a:hlinkClick r:id="rId9"/>
              </a:rPr>
              <a:t>u</a:t>
            </a:r>
            <a:r>
              <a:rPr lang="es-ES_tradnl" sz="1400" dirty="0" err="1">
                <a:solidFill>
                  <a:srgbClr val="000078"/>
                </a:solidFill>
                <a:hlinkClick r:id="rId9"/>
              </a:rPr>
              <a:t>oc.edu</a:t>
            </a:r>
            <a:endParaRPr lang="es-ES_tradnl" sz="1400" dirty="0">
              <a:solidFill>
                <a:srgbClr val="000078"/>
              </a:solidFill>
            </a:endParaRPr>
          </a:p>
        </p:txBody>
      </p:sp>
    </p:spTree>
    <p:extLst>
      <p:ext uri="{BB962C8B-B14F-4D97-AF65-F5344CB8AC3E}">
        <p14:creationId xmlns:p14="http://schemas.microsoft.com/office/powerpoint/2010/main" val="192309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01</a:t>
            </a:r>
          </a:p>
        </p:txBody>
      </p:sp>
      <p:sp>
        <p:nvSpPr>
          <p:cNvPr id="3" name="Text Placeholder 2"/>
          <p:cNvSpPr>
            <a:spLocks noGrp="1"/>
          </p:cNvSpPr>
          <p:nvPr>
            <p:ph type="body" sz="quarter" idx="12"/>
          </p:nvPr>
        </p:nvSpPr>
        <p:spPr/>
        <p:txBody>
          <a:bodyPr/>
          <a:lstStyle/>
          <a:p>
            <a:r>
              <a:rPr lang="ca-ES" dirty="0"/>
              <a:t>Resultat corrent</a:t>
            </a:r>
          </a:p>
        </p:txBody>
      </p:sp>
      <p:pic>
        <p:nvPicPr>
          <p:cNvPr id="10" name="Imagen 46" descr="Imagen que contiene gráficos vectoriales&#10;&#10;Descripción generada automáticamente">
            <a:extLst>
              <a:ext uri="{FF2B5EF4-FFF2-40B4-BE49-F238E27FC236}">
                <a16:creationId xmlns:a16="http://schemas.microsoft.com/office/drawing/2014/main" xmlns="" id="{682D7D3D-94F3-45C5-BF8C-B5CB071B9981}"/>
              </a:ext>
            </a:extLst>
          </p:cNvPr>
          <p:cNvPicPr>
            <a:picLocks noChangeAspect="1"/>
          </p:cNvPicPr>
          <p:nvPr/>
        </p:nvPicPr>
        <p:blipFill>
          <a:blip r:embed="rId2"/>
          <a:stretch>
            <a:fillRect/>
          </a:stretch>
        </p:blipFill>
        <p:spPr>
          <a:xfrm>
            <a:off x="7952121" y="4074696"/>
            <a:ext cx="669090" cy="720000"/>
          </a:xfrm>
          <a:prstGeom prst="rect">
            <a:avLst/>
          </a:prstGeom>
        </p:spPr>
      </p:pic>
    </p:spTree>
    <p:extLst>
      <p:ext uri="{BB962C8B-B14F-4D97-AF65-F5344CB8AC3E}">
        <p14:creationId xmlns:p14="http://schemas.microsoft.com/office/powerpoint/2010/main" val="375809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431066" y="295035"/>
            <a:ext cx="3119880"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defTabSz="685800">
              <a:buClr>
                <a:srgbClr val="000078"/>
              </a:buClr>
              <a:buSzPct val="25000"/>
            </a:pPr>
            <a:r>
              <a:rPr lang="ca-ES" sz="2000" kern="0" dirty="0">
                <a:solidFill>
                  <a:srgbClr val="000078"/>
                </a:solidFill>
                <a:latin typeface="UOC Sans Bold" panose="02000000000000000000" pitchFamily="2" charset="0"/>
                <a:ea typeface="UOC Sans Bold" panose="02000000000000000000" pitchFamily="2" charset="0"/>
              </a:rPr>
              <a:t>Resultat corrent</a:t>
            </a:r>
          </a:p>
        </p:txBody>
      </p:sp>
      <p:sp>
        <p:nvSpPr>
          <p:cNvPr id="2" name="Contenidor de data 1"/>
          <p:cNvSpPr>
            <a:spLocks noGrp="1"/>
          </p:cNvSpPr>
          <p:nvPr>
            <p:ph type="dt" idx="10"/>
          </p:nvPr>
        </p:nvSpPr>
        <p:spPr/>
        <p:txBody>
          <a:bodyPr/>
          <a:lstStyle/>
          <a:p>
            <a:r>
              <a:rPr lang="es-ES" dirty="0"/>
              <a:t>29/06/2021</a:t>
            </a:r>
            <a:endParaRPr lang="ca-ES" dirty="0"/>
          </a:p>
        </p:txBody>
      </p:sp>
      <p:sp>
        <p:nvSpPr>
          <p:cNvPr id="6" name="QuadreDeText 5"/>
          <p:cNvSpPr txBox="1"/>
          <p:nvPr/>
        </p:nvSpPr>
        <p:spPr>
          <a:xfrm>
            <a:off x="419800" y="4884465"/>
            <a:ext cx="4375484" cy="276999"/>
          </a:xfrm>
          <a:prstGeom prst="rect">
            <a:avLst/>
          </a:prstGeom>
          <a:noFill/>
        </p:spPr>
        <p:txBody>
          <a:bodyPr wrap="square" rtlCol="0">
            <a:spAutoFit/>
          </a:bodyPr>
          <a:lstStyle/>
          <a:p>
            <a:r>
              <a:rPr lang="ca-ES" sz="1200" dirty="0">
                <a:latin typeface="UOC Sans" panose="02000503060000020004" pitchFamily="50" charset="0"/>
              </a:rPr>
              <a:t>* </a:t>
            </a:r>
            <a:r>
              <a:rPr lang="ca-ES" sz="1100" dirty="0">
                <a:latin typeface="UOC Sans" panose="02000503060000020004" pitchFamily="50" charset="0"/>
              </a:rPr>
              <a:t>Dades consolidant FUOC + UOCx</a:t>
            </a:r>
          </a:p>
        </p:txBody>
      </p:sp>
      <p:sp>
        <p:nvSpPr>
          <p:cNvPr id="9" name="QuadreDeText 8"/>
          <p:cNvSpPr txBox="1"/>
          <p:nvPr/>
        </p:nvSpPr>
        <p:spPr>
          <a:xfrm>
            <a:off x="7676706" y="4884465"/>
            <a:ext cx="1063256" cy="261610"/>
          </a:xfrm>
          <a:prstGeom prst="rect">
            <a:avLst/>
          </a:prstGeom>
          <a:noFill/>
        </p:spPr>
        <p:txBody>
          <a:bodyPr wrap="square" rtlCol="0">
            <a:spAutoFit/>
          </a:bodyPr>
          <a:lstStyle/>
          <a:p>
            <a:pPr algn="r"/>
            <a:r>
              <a:rPr lang="ca-ES" sz="1100" dirty="0">
                <a:latin typeface="UOC Sans" panose="02000503060000020004" pitchFamily="50" charset="0"/>
              </a:rPr>
              <a:t>En milers d’€</a:t>
            </a:r>
          </a:p>
        </p:txBody>
      </p:sp>
      <p:pic>
        <p:nvPicPr>
          <p:cNvPr id="3" name="Imatge 2"/>
          <p:cNvPicPr>
            <a:picLocks noChangeAspect="1"/>
          </p:cNvPicPr>
          <p:nvPr/>
        </p:nvPicPr>
        <p:blipFill>
          <a:blip r:embed="rId3"/>
          <a:stretch>
            <a:fillRect/>
          </a:stretch>
        </p:blipFill>
        <p:spPr>
          <a:xfrm>
            <a:off x="267249" y="691248"/>
            <a:ext cx="8526116" cy="4139930"/>
          </a:xfrm>
          <a:prstGeom prst="rect">
            <a:avLst/>
          </a:prstGeom>
        </p:spPr>
      </p:pic>
      <p:sp>
        <p:nvSpPr>
          <p:cNvPr id="4" name="Contenidor de número de diapositiva 3"/>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4</a:t>
            </a:fld>
            <a:endParaRPr lang="es-ES" dirty="0">
              <a:solidFill>
                <a:srgbClr val="000078"/>
              </a:solidFill>
            </a:endParaRPr>
          </a:p>
        </p:txBody>
      </p:sp>
    </p:spTree>
    <p:extLst>
      <p:ext uri="{BB962C8B-B14F-4D97-AF65-F5344CB8AC3E}">
        <p14:creationId xmlns:p14="http://schemas.microsoft.com/office/powerpoint/2010/main" val="1587321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a:t>
            </a:r>
          </a:p>
        </p:txBody>
      </p:sp>
      <p:sp>
        <p:nvSpPr>
          <p:cNvPr id="3" name="Text Placeholder 2"/>
          <p:cNvSpPr>
            <a:spLocks noGrp="1"/>
          </p:cNvSpPr>
          <p:nvPr>
            <p:ph type="body" sz="quarter" idx="12"/>
          </p:nvPr>
        </p:nvSpPr>
        <p:spPr/>
        <p:txBody>
          <a:bodyPr/>
          <a:lstStyle/>
          <a:p>
            <a:r>
              <a:rPr lang="ca-ES" dirty="0"/>
              <a:t>Ingressos</a:t>
            </a:r>
          </a:p>
        </p:txBody>
      </p:sp>
      <p:pic>
        <p:nvPicPr>
          <p:cNvPr id="12" name="Imagen 96" descr="Imagen que contiene objeto, reloj&#10;&#10;Descripción generada automáticamente">
            <a:extLst>
              <a:ext uri="{FF2B5EF4-FFF2-40B4-BE49-F238E27FC236}">
                <a16:creationId xmlns:a16="http://schemas.microsoft.com/office/drawing/2014/main" xmlns="" id="{D5BE56B5-55B2-485D-A901-ADA262E43513}"/>
              </a:ext>
            </a:extLst>
          </p:cNvPr>
          <p:cNvPicPr>
            <a:picLocks noChangeAspect="1"/>
          </p:cNvPicPr>
          <p:nvPr/>
        </p:nvPicPr>
        <p:blipFill>
          <a:blip r:embed="rId2"/>
          <a:stretch>
            <a:fillRect/>
          </a:stretch>
        </p:blipFill>
        <p:spPr>
          <a:xfrm>
            <a:off x="7653941" y="4054981"/>
            <a:ext cx="967270" cy="720000"/>
          </a:xfrm>
          <a:prstGeom prst="rect">
            <a:avLst/>
          </a:prstGeom>
        </p:spPr>
      </p:pic>
    </p:spTree>
    <p:extLst>
      <p:ext uri="{BB962C8B-B14F-4D97-AF65-F5344CB8AC3E}">
        <p14:creationId xmlns:p14="http://schemas.microsoft.com/office/powerpoint/2010/main" val="78262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431066" y="295035"/>
            <a:ext cx="3119880"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defTabSz="685800">
              <a:buClr>
                <a:srgbClr val="000078"/>
              </a:buClr>
              <a:buSzPct val="25000"/>
            </a:pPr>
            <a:r>
              <a:rPr lang="ca-ES" sz="2000" kern="0" dirty="0">
                <a:solidFill>
                  <a:srgbClr val="000078"/>
                </a:solidFill>
                <a:latin typeface="UOC Sans Bold" panose="02000000000000000000" pitchFamily="2" charset="0"/>
                <a:ea typeface="UOC Sans Bold" panose="02000000000000000000" pitchFamily="2" charset="0"/>
              </a:rPr>
              <a:t>Evolució dels ingressos</a:t>
            </a:r>
          </a:p>
        </p:txBody>
      </p:sp>
      <p:sp>
        <p:nvSpPr>
          <p:cNvPr id="2" name="Contenidor de data 1"/>
          <p:cNvSpPr>
            <a:spLocks noGrp="1"/>
          </p:cNvSpPr>
          <p:nvPr>
            <p:ph type="dt" idx="10"/>
          </p:nvPr>
        </p:nvSpPr>
        <p:spPr/>
        <p:txBody>
          <a:bodyPr/>
          <a:lstStyle/>
          <a:p>
            <a:r>
              <a:rPr lang="es-ES" dirty="0"/>
              <a:t>29/06/2021</a:t>
            </a:r>
            <a:endParaRPr lang="ca-ES" dirty="0"/>
          </a:p>
        </p:txBody>
      </p:sp>
      <p:pic>
        <p:nvPicPr>
          <p:cNvPr id="6" name="Imatge 5"/>
          <p:cNvPicPr>
            <a:picLocks noChangeAspect="1"/>
          </p:cNvPicPr>
          <p:nvPr/>
        </p:nvPicPr>
        <p:blipFill>
          <a:blip r:embed="rId3"/>
          <a:stretch>
            <a:fillRect/>
          </a:stretch>
        </p:blipFill>
        <p:spPr>
          <a:xfrm>
            <a:off x="623777" y="703139"/>
            <a:ext cx="7619573" cy="4242941"/>
          </a:xfrm>
          <a:prstGeom prst="rect">
            <a:avLst/>
          </a:prstGeom>
        </p:spPr>
      </p:pic>
      <p:sp>
        <p:nvSpPr>
          <p:cNvPr id="9" name="QuadreDeText 8"/>
          <p:cNvSpPr txBox="1"/>
          <p:nvPr/>
        </p:nvSpPr>
        <p:spPr>
          <a:xfrm>
            <a:off x="7676706" y="4884465"/>
            <a:ext cx="1063256" cy="261610"/>
          </a:xfrm>
          <a:prstGeom prst="rect">
            <a:avLst/>
          </a:prstGeom>
          <a:noFill/>
        </p:spPr>
        <p:txBody>
          <a:bodyPr wrap="square" rtlCol="0">
            <a:spAutoFit/>
          </a:bodyPr>
          <a:lstStyle/>
          <a:p>
            <a:pPr algn="r"/>
            <a:r>
              <a:rPr lang="ca-ES" sz="1100" dirty="0">
                <a:latin typeface="UOC Sans" panose="02000503060000020004" pitchFamily="50" charset="0"/>
              </a:rPr>
              <a:t>En milions d’€</a:t>
            </a:r>
          </a:p>
        </p:txBody>
      </p:sp>
      <p:sp>
        <p:nvSpPr>
          <p:cNvPr id="7" name="QuadreDeText 6"/>
          <p:cNvSpPr txBox="1"/>
          <p:nvPr/>
        </p:nvSpPr>
        <p:spPr>
          <a:xfrm>
            <a:off x="419800" y="4884465"/>
            <a:ext cx="5267956" cy="261610"/>
          </a:xfrm>
          <a:prstGeom prst="rect">
            <a:avLst/>
          </a:prstGeom>
          <a:noFill/>
        </p:spPr>
        <p:txBody>
          <a:bodyPr wrap="square" rtlCol="0">
            <a:spAutoFit/>
          </a:bodyPr>
          <a:lstStyle/>
          <a:p>
            <a:r>
              <a:rPr lang="ca-ES" sz="1100" dirty="0">
                <a:latin typeface="UOC Sans" panose="02000503060000020004" pitchFamily="50" charset="0"/>
              </a:rPr>
              <a:t>* Dades de 2016 a 2018 de FUOC i dades de 2019 a 2021 de FUOC + UOCx Consolidades</a:t>
            </a:r>
          </a:p>
        </p:txBody>
      </p:sp>
      <p:sp>
        <p:nvSpPr>
          <p:cNvPr id="3" name="Contenidor de número de diapositiva 2"/>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6</a:t>
            </a:fld>
            <a:endParaRPr lang="es-ES" dirty="0">
              <a:solidFill>
                <a:srgbClr val="000078"/>
              </a:solidFill>
            </a:endParaRPr>
          </a:p>
        </p:txBody>
      </p:sp>
    </p:spTree>
    <p:extLst>
      <p:ext uri="{BB962C8B-B14F-4D97-AF65-F5344CB8AC3E}">
        <p14:creationId xmlns:p14="http://schemas.microsoft.com/office/powerpoint/2010/main" val="2266427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431066" y="295035"/>
            <a:ext cx="3119880"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defTabSz="685800">
              <a:buClr>
                <a:srgbClr val="000078"/>
              </a:buClr>
              <a:buSzPct val="25000"/>
            </a:pPr>
            <a:r>
              <a:rPr lang="ca-ES" sz="1600" kern="0" dirty="0">
                <a:solidFill>
                  <a:srgbClr val="000078"/>
                </a:solidFill>
                <a:latin typeface="UOC Sans Bold" panose="02000000000000000000" pitchFamily="2" charset="0"/>
                <a:ea typeface="UOC Sans Bold" panose="02000000000000000000" pitchFamily="2" charset="0"/>
              </a:rPr>
              <a:t>Evolució de la matrícula periodificada</a:t>
            </a:r>
          </a:p>
        </p:txBody>
      </p:sp>
      <p:sp>
        <p:nvSpPr>
          <p:cNvPr id="2" name="Contenidor de data 1"/>
          <p:cNvSpPr>
            <a:spLocks noGrp="1"/>
          </p:cNvSpPr>
          <p:nvPr>
            <p:ph type="dt" idx="10"/>
          </p:nvPr>
        </p:nvSpPr>
        <p:spPr/>
        <p:txBody>
          <a:bodyPr/>
          <a:lstStyle/>
          <a:p>
            <a:r>
              <a:rPr lang="es-ES" dirty="0"/>
              <a:t>29/06/2021</a:t>
            </a:r>
            <a:endParaRPr lang="ca-ES" dirty="0"/>
          </a:p>
        </p:txBody>
      </p:sp>
      <p:pic>
        <p:nvPicPr>
          <p:cNvPr id="6" name="Imatge 5"/>
          <p:cNvPicPr>
            <a:picLocks noChangeAspect="1"/>
          </p:cNvPicPr>
          <p:nvPr/>
        </p:nvPicPr>
        <p:blipFill>
          <a:blip r:embed="rId3"/>
          <a:stretch>
            <a:fillRect/>
          </a:stretch>
        </p:blipFill>
        <p:spPr>
          <a:xfrm>
            <a:off x="636846" y="720833"/>
            <a:ext cx="7922763" cy="4242849"/>
          </a:xfrm>
          <a:prstGeom prst="rect">
            <a:avLst/>
          </a:prstGeom>
        </p:spPr>
      </p:pic>
      <p:sp>
        <p:nvSpPr>
          <p:cNvPr id="8" name="QuadreDeText 7"/>
          <p:cNvSpPr txBox="1"/>
          <p:nvPr/>
        </p:nvSpPr>
        <p:spPr>
          <a:xfrm>
            <a:off x="7676706" y="4884465"/>
            <a:ext cx="1063256" cy="261610"/>
          </a:xfrm>
          <a:prstGeom prst="rect">
            <a:avLst/>
          </a:prstGeom>
          <a:noFill/>
        </p:spPr>
        <p:txBody>
          <a:bodyPr wrap="square" rtlCol="0">
            <a:spAutoFit/>
          </a:bodyPr>
          <a:lstStyle/>
          <a:p>
            <a:pPr algn="r"/>
            <a:r>
              <a:rPr lang="ca-ES" sz="1100" dirty="0">
                <a:latin typeface="UOC Sans" panose="02000503060000020004" pitchFamily="50" charset="0"/>
              </a:rPr>
              <a:t>En milions d’€</a:t>
            </a:r>
          </a:p>
        </p:txBody>
      </p:sp>
      <p:sp>
        <p:nvSpPr>
          <p:cNvPr id="7" name="QuadreDeText 6"/>
          <p:cNvSpPr txBox="1"/>
          <p:nvPr/>
        </p:nvSpPr>
        <p:spPr>
          <a:xfrm>
            <a:off x="419800" y="4884465"/>
            <a:ext cx="5267956" cy="261610"/>
          </a:xfrm>
          <a:prstGeom prst="rect">
            <a:avLst/>
          </a:prstGeom>
          <a:noFill/>
        </p:spPr>
        <p:txBody>
          <a:bodyPr wrap="square" rtlCol="0">
            <a:spAutoFit/>
          </a:bodyPr>
          <a:lstStyle/>
          <a:p>
            <a:r>
              <a:rPr lang="ca-ES" sz="1100" dirty="0">
                <a:latin typeface="UOC Sans" panose="02000503060000020004" pitchFamily="50" charset="0"/>
              </a:rPr>
              <a:t>* Dades de 2016 a 2018 de FUOC i dades de 2019 a 2021 de FUOC + UOCx Consolidades</a:t>
            </a:r>
          </a:p>
        </p:txBody>
      </p:sp>
      <p:sp>
        <p:nvSpPr>
          <p:cNvPr id="3" name="Contenidor de número de diapositiva 2"/>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7</a:t>
            </a:fld>
            <a:endParaRPr lang="es-ES" dirty="0">
              <a:solidFill>
                <a:srgbClr val="000078"/>
              </a:solidFill>
            </a:endParaRPr>
          </a:p>
        </p:txBody>
      </p:sp>
    </p:spTree>
    <p:extLst>
      <p:ext uri="{BB962C8B-B14F-4D97-AF65-F5344CB8AC3E}">
        <p14:creationId xmlns:p14="http://schemas.microsoft.com/office/powerpoint/2010/main" val="2421696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8" name="Imatge 7"/>
          <p:cNvPicPr>
            <a:picLocks noChangeAspect="1"/>
          </p:cNvPicPr>
          <p:nvPr/>
        </p:nvPicPr>
        <p:blipFill>
          <a:blip r:embed="rId3"/>
          <a:stretch>
            <a:fillRect/>
          </a:stretch>
        </p:blipFill>
        <p:spPr>
          <a:xfrm>
            <a:off x="279201" y="694660"/>
            <a:ext cx="8740837" cy="4189805"/>
          </a:xfrm>
          <a:prstGeom prst="rect">
            <a:avLst/>
          </a:prstGeom>
        </p:spPr>
      </p:pic>
      <p:sp>
        <p:nvSpPr>
          <p:cNvPr id="13" name="Shape 235"/>
          <p:cNvSpPr txBox="1">
            <a:spLocks/>
          </p:cNvSpPr>
          <p:nvPr/>
        </p:nvSpPr>
        <p:spPr>
          <a:xfrm>
            <a:off x="2431066" y="295035"/>
            <a:ext cx="3119880"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defTabSz="685800">
              <a:buClr>
                <a:srgbClr val="000078"/>
              </a:buClr>
              <a:buSzPct val="25000"/>
            </a:pPr>
            <a:r>
              <a:rPr lang="ca-ES" sz="2000" kern="0" dirty="0">
                <a:solidFill>
                  <a:srgbClr val="000078"/>
                </a:solidFill>
                <a:latin typeface="UOC Sans Bold" panose="02000000000000000000" pitchFamily="2" charset="0"/>
                <a:ea typeface="UOC Sans Bold" panose="02000000000000000000" pitchFamily="2" charset="0"/>
              </a:rPr>
              <a:t>Conveni Programa: Evolució</a:t>
            </a:r>
          </a:p>
        </p:txBody>
      </p:sp>
      <p:sp>
        <p:nvSpPr>
          <p:cNvPr id="2" name="Contenidor de data 1"/>
          <p:cNvSpPr>
            <a:spLocks noGrp="1"/>
          </p:cNvSpPr>
          <p:nvPr>
            <p:ph type="dt" idx="10"/>
          </p:nvPr>
        </p:nvSpPr>
        <p:spPr/>
        <p:txBody>
          <a:bodyPr/>
          <a:lstStyle/>
          <a:p>
            <a:r>
              <a:rPr lang="es-ES" dirty="0"/>
              <a:t>29/06/2021</a:t>
            </a:r>
            <a:endParaRPr lang="ca-ES" dirty="0"/>
          </a:p>
        </p:txBody>
      </p:sp>
      <p:sp>
        <p:nvSpPr>
          <p:cNvPr id="5" name="QuadreDeText 4"/>
          <p:cNvSpPr txBox="1"/>
          <p:nvPr/>
        </p:nvSpPr>
        <p:spPr>
          <a:xfrm>
            <a:off x="7676706" y="4884465"/>
            <a:ext cx="1063256" cy="261610"/>
          </a:xfrm>
          <a:prstGeom prst="rect">
            <a:avLst/>
          </a:prstGeom>
          <a:noFill/>
        </p:spPr>
        <p:txBody>
          <a:bodyPr wrap="square" rtlCol="0">
            <a:spAutoFit/>
          </a:bodyPr>
          <a:lstStyle/>
          <a:p>
            <a:pPr algn="r"/>
            <a:r>
              <a:rPr lang="ca-ES" sz="1100" dirty="0">
                <a:latin typeface="UOC Sans" panose="02000503060000020004" pitchFamily="50" charset="0"/>
              </a:rPr>
              <a:t>En milions d’€</a:t>
            </a:r>
          </a:p>
        </p:txBody>
      </p:sp>
      <p:sp>
        <p:nvSpPr>
          <p:cNvPr id="6" name="CuadroTexto 11"/>
          <p:cNvSpPr txBox="1"/>
          <p:nvPr/>
        </p:nvSpPr>
        <p:spPr>
          <a:xfrm>
            <a:off x="68586" y="4878147"/>
            <a:ext cx="11988734" cy="261610"/>
          </a:xfrm>
          <a:prstGeom prst="rect">
            <a:avLst/>
          </a:prstGeom>
          <a:noFill/>
        </p:spPr>
        <p:txBody>
          <a:bodyPr wrap="square" rtlCol="0">
            <a:spAutoFit/>
          </a:bodyPr>
          <a:lstStyle/>
          <a:p>
            <a:r>
              <a:rPr lang="ca-ES" sz="1100" b="1" dirty="0">
                <a:latin typeface="UOC Sans" panose="02000503060000020004" pitchFamily="50" charset="0"/>
              </a:rPr>
              <a:t>*</a:t>
            </a:r>
            <a:r>
              <a:rPr lang="ca-ES" sz="1100" b="1" dirty="0">
                <a:solidFill>
                  <a:schemeClr val="accent1">
                    <a:lumMod val="60000"/>
                    <a:lumOff val="40000"/>
                  </a:schemeClr>
                </a:solidFill>
                <a:latin typeface="UOC Sans" panose="02000503060000020004" pitchFamily="50" charset="0"/>
              </a:rPr>
              <a:t> </a:t>
            </a:r>
            <a:r>
              <a:rPr lang="ca-ES" sz="1100" dirty="0">
                <a:latin typeface="UOC Sans" panose="02000503060000020004" pitchFamily="50" charset="0"/>
              </a:rPr>
              <a:t>Pressupost 2021: es preveu variable igual al teòric del 2019 amb 100% d’assoliment objectius</a:t>
            </a:r>
          </a:p>
        </p:txBody>
      </p:sp>
      <p:sp>
        <p:nvSpPr>
          <p:cNvPr id="3" name="Contenidor de número de diapositiva 2"/>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8</a:t>
            </a:fld>
            <a:endParaRPr lang="es-ES" dirty="0">
              <a:solidFill>
                <a:srgbClr val="000078"/>
              </a:solidFill>
            </a:endParaRPr>
          </a:p>
        </p:txBody>
      </p:sp>
    </p:spTree>
    <p:extLst>
      <p:ext uri="{BB962C8B-B14F-4D97-AF65-F5344CB8AC3E}">
        <p14:creationId xmlns:p14="http://schemas.microsoft.com/office/powerpoint/2010/main" val="369218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431066" y="295035"/>
            <a:ext cx="3367306"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defTabSz="685800">
              <a:buClr>
                <a:srgbClr val="000078"/>
              </a:buClr>
              <a:buSzPct val="25000"/>
            </a:pPr>
            <a:r>
              <a:rPr lang="ca-ES" sz="1800" kern="0" dirty="0">
                <a:solidFill>
                  <a:srgbClr val="000078"/>
                </a:solidFill>
                <a:latin typeface="UOC Sans Bold" panose="02000000000000000000" pitchFamily="2" charset="0"/>
                <a:ea typeface="UOC Sans Bold" panose="02000000000000000000" pitchFamily="2" charset="0"/>
              </a:rPr>
              <a:t>Conveni Programa: crèdits i unitaris</a:t>
            </a:r>
          </a:p>
        </p:txBody>
      </p:sp>
      <p:sp>
        <p:nvSpPr>
          <p:cNvPr id="2" name="Contenidor de data 1"/>
          <p:cNvSpPr>
            <a:spLocks noGrp="1"/>
          </p:cNvSpPr>
          <p:nvPr>
            <p:ph type="dt" idx="10"/>
          </p:nvPr>
        </p:nvSpPr>
        <p:spPr/>
        <p:txBody>
          <a:bodyPr/>
          <a:lstStyle/>
          <a:p>
            <a:r>
              <a:rPr lang="es-ES" dirty="0"/>
              <a:t>29/06/2021</a:t>
            </a:r>
            <a:endParaRPr lang="ca-ES" dirty="0"/>
          </a:p>
        </p:txBody>
      </p:sp>
      <p:pic>
        <p:nvPicPr>
          <p:cNvPr id="4" name="Imatge 3"/>
          <p:cNvPicPr>
            <a:picLocks noChangeAspect="1"/>
          </p:cNvPicPr>
          <p:nvPr/>
        </p:nvPicPr>
        <p:blipFill>
          <a:blip r:embed="rId3"/>
          <a:stretch>
            <a:fillRect/>
          </a:stretch>
        </p:blipFill>
        <p:spPr>
          <a:xfrm>
            <a:off x="758454" y="2988522"/>
            <a:ext cx="7400264" cy="1906675"/>
          </a:xfrm>
          <a:prstGeom prst="rect">
            <a:avLst/>
          </a:prstGeom>
        </p:spPr>
      </p:pic>
      <p:pic>
        <p:nvPicPr>
          <p:cNvPr id="10" name="Imatge 9"/>
          <p:cNvPicPr>
            <a:picLocks noChangeAspect="1"/>
          </p:cNvPicPr>
          <p:nvPr/>
        </p:nvPicPr>
        <p:blipFill>
          <a:blip r:embed="rId4"/>
          <a:stretch>
            <a:fillRect/>
          </a:stretch>
        </p:blipFill>
        <p:spPr>
          <a:xfrm>
            <a:off x="758455" y="736759"/>
            <a:ext cx="7400262" cy="2082665"/>
          </a:xfrm>
          <a:prstGeom prst="rect">
            <a:avLst/>
          </a:prstGeom>
        </p:spPr>
      </p:pic>
      <p:sp>
        <p:nvSpPr>
          <p:cNvPr id="3" name="Contenidor de número de diapositiva 2"/>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9</a:t>
            </a:fld>
            <a:endParaRPr lang="es-ES" dirty="0">
              <a:solidFill>
                <a:srgbClr val="000078"/>
              </a:solidFill>
            </a:endParaRPr>
          </a:p>
        </p:txBody>
      </p:sp>
    </p:spTree>
    <p:extLst>
      <p:ext uri="{BB962C8B-B14F-4D97-AF65-F5344CB8AC3E}">
        <p14:creationId xmlns:p14="http://schemas.microsoft.com/office/powerpoint/2010/main" val="2822979251"/>
      </p:ext>
    </p:extLst>
  </p:cSld>
  <p:clrMapOvr>
    <a:masterClrMapping/>
  </p:clrMapOvr>
</p:sld>
</file>

<file path=ppt/theme/theme1.xml><?xml version="1.0" encoding="utf-8"?>
<a:theme xmlns:a="http://schemas.openxmlformats.org/drawingml/2006/main" name="UOC">
  <a:themeElements>
    <a:clrScheme name="UOC 1">
      <a:dk1>
        <a:srgbClr val="000078"/>
      </a:dk1>
      <a:lt1>
        <a:srgbClr val="FFFFFF"/>
      </a:lt1>
      <a:dk2>
        <a:srgbClr val="000078"/>
      </a:dk2>
      <a:lt2>
        <a:srgbClr val="FFFFFF"/>
      </a:lt2>
      <a:accent1>
        <a:srgbClr val="73EDFF"/>
      </a:accent1>
      <a:accent2>
        <a:srgbClr val="BD9EFF"/>
      </a:accent2>
      <a:accent3>
        <a:srgbClr val="FF87FF"/>
      </a:accent3>
      <a:accent4>
        <a:srgbClr val="FF7D87"/>
      </a:accent4>
      <a:accent5>
        <a:srgbClr val="FFE000"/>
      </a:accent5>
      <a:accent6>
        <a:srgbClr val="38FF90"/>
      </a:accent6>
      <a:hlink>
        <a:srgbClr val="000078"/>
      </a:hlink>
      <a:folHlink>
        <a:srgbClr val="73EDFF"/>
      </a:folHlink>
    </a:clrScheme>
    <a:fontScheme name="UOC">
      <a:majorFont>
        <a:latin typeface="UOC Sans Bold"/>
        <a:ea typeface=""/>
        <a:cs typeface=""/>
      </a:majorFont>
      <a:minorFont>
        <a:latin typeface="UOC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2_Tema de Office">
  <a:themeElements>
    <a:clrScheme name="UOC">
      <a:dk1>
        <a:srgbClr val="000000"/>
      </a:dk1>
      <a:lt1>
        <a:srgbClr val="FFFFFF"/>
      </a:lt1>
      <a:dk2>
        <a:srgbClr val="000078"/>
      </a:dk2>
      <a:lt2>
        <a:srgbClr val="FFFFFF"/>
      </a:lt2>
      <a:accent1>
        <a:srgbClr val="000078"/>
      </a:accent1>
      <a:accent2>
        <a:srgbClr val="73EDFF"/>
      </a:accent2>
      <a:accent3>
        <a:srgbClr val="BCF6FE"/>
      </a:accent3>
      <a:accent4>
        <a:srgbClr val="B4B4B4"/>
      </a:accent4>
      <a:accent5>
        <a:srgbClr val="B4B4B4"/>
      </a:accent5>
      <a:accent6>
        <a:srgbClr val="E6E6E6"/>
      </a:accent6>
      <a:hlink>
        <a:srgbClr val="000078"/>
      </a:hlink>
      <a:folHlink>
        <a:srgbClr val="73E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22183</TotalTime>
  <Words>564</Words>
  <Application>Microsoft Office PowerPoint</Application>
  <PresentationFormat>Presentació en pantalla (16:9)</PresentationFormat>
  <Paragraphs>128</Paragraphs>
  <Slides>20</Slides>
  <Notes>13</Notes>
  <HiddenSlides>0</HiddenSlides>
  <MMClips>0</MMClips>
  <ScaleCrop>false</ScaleCrop>
  <HeadingPairs>
    <vt:vector size="6" baseType="variant">
      <vt:variant>
        <vt:lpstr>Tipus de lletra utilitzats</vt:lpstr>
      </vt:variant>
      <vt:variant>
        <vt:i4>8</vt:i4>
      </vt:variant>
      <vt:variant>
        <vt:lpstr>Tema</vt:lpstr>
      </vt:variant>
      <vt:variant>
        <vt:i4>2</vt:i4>
      </vt:variant>
      <vt:variant>
        <vt:lpstr>Títols de les diapositives</vt:lpstr>
      </vt:variant>
      <vt:variant>
        <vt:i4>20</vt:i4>
      </vt:variant>
    </vt:vector>
  </HeadingPairs>
  <TitlesOfParts>
    <vt:vector size="30" baseType="lpstr">
      <vt:lpstr>UOC Sans Bold</vt:lpstr>
      <vt:lpstr>UOC Sans</vt:lpstr>
      <vt:lpstr>Georgia</vt:lpstr>
      <vt:lpstr>Calibri</vt:lpstr>
      <vt:lpstr>UOC Serif</vt:lpstr>
      <vt:lpstr>Arial</vt:lpstr>
      <vt:lpstr>UOC Sans Regular</vt:lpstr>
      <vt:lpstr>Wingdings</vt:lpstr>
      <vt:lpstr>UOC</vt:lpstr>
      <vt:lpstr>2_Tema de Office</vt:lpstr>
      <vt:lpstr>Liquidació 2020</vt:lpstr>
      <vt:lpstr>Índex</vt:lpstr>
      <vt:lpstr>01</vt:lpstr>
      <vt:lpstr>Presentació del PowerPoint</vt:lpstr>
      <vt:lpstr>02</vt:lpstr>
      <vt:lpstr>Presentació del PowerPoint</vt:lpstr>
      <vt:lpstr>Presentació del PowerPoint</vt:lpstr>
      <vt:lpstr>Presentació del PowerPoint</vt:lpstr>
      <vt:lpstr>Presentació del PowerPoint</vt:lpstr>
      <vt:lpstr>03</vt:lpstr>
      <vt:lpstr>Presentació del PowerPoint</vt:lpstr>
      <vt:lpstr>04</vt:lpstr>
      <vt:lpstr>Presentació del PowerPoint</vt:lpstr>
      <vt:lpstr>Presentació del PowerPoint</vt:lpstr>
      <vt:lpstr>05</vt:lpstr>
      <vt:lpstr>Presentació del PowerPoint</vt:lpstr>
      <vt:lpstr>Presentació del PowerPoint</vt:lpstr>
      <vt:lpstr>Presentació del PowerPoint</vt:lpstr>
      <vt:lpstr>Presentació del PowerPoint</vt:lpstr>
      <vt:lpstr>Presentació del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dc:creator>
  <cp:lastModifiedBy>Montfragüe Madera Sandín</cp:lastModifiedBy>
  <cp:revision>665</cp:revision>
  <cp:lastPrinted>2018-10-08T09:27:04Z</cp:lastPrinted>
  <dcterms:created xsi:type="dcterms:W3CDTF">2018-07-27T10:13:14Z</dcterms:created>
  <dcterms:modified xsi:type="dcterms:W3CDTF">2021-07-01T13:13:27Z</dcterms:modified>
</cp:coreProperties>
</file>